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84" r:id="rId12"/>
    <p:sldId id="267" r:id="rId13"/>
    <p:sldId id="266" r:id="rId14"/>
    <p:sldId id="282" r:id="rId15"/>
    <p:sldId id="268" r:id="rId16"/>
    <p:sldId id="269" r:id="rId17"/>
    <p:sldId id="272" r:id="rId18"/>
    <p:sldId id="273" r:id="rId19"/>
    <p:sldId id="274" r:id="rId20"/>
    <p:sldId id="275" r:id="rId21"/>
    <p:sldId id="276" r:id="rId22"/>
    <p:sldId id="277" r:id="rId23"/>
    <p:sldId id="278" r:id="rId24"/>
    <p:sldId id="279" r:id="rId25"/>
    <p:sldId id="280" r:id="rId26"/>
    <p:sldId id="281" r:id="rId27"/>
    <p:sldId id="283" r:id="rId28"/>
  </p:sldIdLst>
  <p:sldSz cx="9144000" cy="6858000" type="screen4x3"/>
  <p:notesSz cx="6858000" cy="9144000"/>
  <p:embeddedFontLst>
    <p:embeddedFont>
      <p:font typeface="Calibri" pitchFamily="34" charset="0"/>
      <p:regular r:id="rId30"/>
      <p:bold r:id="rId31"/>
      <p:italic r:id="rId32"/>
      <p:boldItalic r:id="rId33"/>
    </p:embeddedFont>
    <p:embeddedFont>
      <p:font typeface="Aharoni" pitchFamily="2" charset="-79"/>
      <p:bold r:id="rId34"/>
    </p:embeddedFont>
    <p:embeddedFont>
      <p:font typeface="Arial Black" pitchFamily="34" charset="0"/>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41" autoAdjust="0"/>
  </p:normalViewPr>
  <p:slideViewPr>
    <p:cSldViewPr>
      <p:cViewPr varScale="1">
        <p:scale>
          <a:sx n="58" d="100"/>
          <a:sy n="58" d="100"/>
        </p:scale>
        <p:origin x="-1704" y="-96"/>
      </p:cViewPr>
      <p:guideLst>
        <p:guide orient="horz" pos="2160"/>
        <p:guide pos="2880"/>
      </p:guideLst>
    </p:cSldViewPr>
  </p:slideViewPr>
  <p:notesTextViewPr>
    <p:cViewPr>
      <p:scale>
        <a:sx n="1" d="1"/>
        <a:sy n="1" d="1"/>
      </p:scale>
      <p:origin x="0" y="25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s>
</file>

<file path=ppt/diagrams/_rels/data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D30F0F-2489-4475-B8D5-A2A90FFA6616}" type="doc">
      <dgm:prSet loTypeId="urn:microsoft.com/office/officeart/2005/8/layout/lProcess1" loCatId="process" qsTypeId="urn:microsoft.com/office/officeart/2005/8/quickstyle/3d3" qsCatId="3D" csTypeId="urn:microsoft.com/office/officeart/2005/8/colors/colorful4" csCatId="colorful" phldr="1"/>
      <dgm:spPr/>
      <dgm:t>
        <a:bodyPr/>
        <a:lstStyle/>
        <a:p>
          <a:endParaRPr lang="en-US"/>
        </a:p>
      </dgm:t>
    </dgm:pt>
    <dgm:pt modelId="{2069CA62-78FE-4E88-A045-9BA41BFEF21C}">
      <dgm:prSet phldrT="[Text]"/>
      <dgm:spPr/>
      <dgm:t>
        <a:bodyPr/>
        <a:lstStyle/>
        <a:p>
          <a:r>
            <a:rPr lang="en-US" dirty="0" smtClean="0"/>
            <a:t>Wise Man</a:t>
          </a:r>
          <a:endParaRPr lang="en-US" dirty="0"/>
        </a:p>
      </dgm:t>
    </dgm:pt>
    <dgm:pt modelId="{06BC949F-B313-4704-A5AD-D3124BC02DAE}" type="parTrans" cxnId="{488340C6-7556-4D0B-9C0E-069255EAE0C2}">
      <dgm:prSet/>
      <dgm:spPr/>
      <dgm:t>
        <a:bodyPr/>
        <a:lstStyle/>
        <a:p>
          <a:endParaRPr lang="en-US"/>
        </a:p>
      </dgm:t>
    </dgm:pt>
    <dgm:pt modelId="{EC03C587-FEFD-4489-B6A8-6B6952EBDF61}" type="sibTrans" cxnId="{488340C6-7556-4D0B-9C0E-069255EAE0C2}">
      <dgm:prSet/>
      <dgm:spPr/>
      <dgm:t>
        <a:bodyPr/>
        <a:lstStyle/>
        <a:p>
          <a:endParaRPr lang="en-US"/>
        </a:p>
      </dgm:t>
    </dgm:pt>
    <dgm:pt modelId="{541086FF-2495-4EB3-9211-29CA718C19AA}">
      <dgm:prSet phldrT="[Text]"/>
      <dgm:spPr/>
      <dgm:t>
        <a:bodyPr/>
        <a:lstStyle/>
        <a:p>
          <a:r>
            <a:rPr lang="en-US" dirty="0" smtClean="0"/>
            <a:t>Rains, Floods, Wind</a:t>
          </a:r>
          <a:endParaRPr lang="en-US" dirty="0"/>
        </a:p>
      </dgm:t>
    </dgm:pt>
    <dgm:pt modelId="{7505BCFC-C3EE-480B-A91B-8B97217815CA}" type="parTrans" cxnId="{05630014-4BC2-4845-8C30-5DD0149B15CF}">
      <dgm:prSet/>
      <dgm:spPr/>
      <dgm:t>
        <a:bodyPr/>
        <a:lstStyle/>
        <a:p>
          <a:endParaRPr lang="en-US"/>
        </a:p>
      </dgm:t>
    </dgm:pt>
    <dgm:pt modelId="{78D197A9-D691-42B6-94D6-43B92944AC5D}" type="sibTrans" cxnId="{05630014-4BC2-4845-8C30-5DD0149B15CF}">
      <dgm:prSet/>
      <dgm:spPr/>
      <dgm:t>
        <a:bodyPr/>
        <a:lstStyle/>
        <a:p>
          <a:endParaRPr lang="en-US"/>
        </a:p>
      </dgm:t>
    </dgm:pt>
    <dgm:pt modelId="{0650A017-0989-4311-9B37-9969FC671CB3}">
      <dgm:prSet phldrT="[Text]" custT="1"/>
      <dgm:spPr>
        <a:blipFill rotWithShape="0">
          <a:blip xmlns:r="http://schemas.openxmlformats.org/officeDocument/2006/relationships" r:embed="rId1"/>
          <a:tile tx="0" ty="0" sx="100000" sy="100000" flip="none" algn="tl"/>
        </a:blipFill>
      </dgm:spPr>
      <dgm:t>
        <a:bodyPr/>
        <a:lstStyle/>
        <a:p>
          <a:r>
            <a:rPr lang="en-US" sz="3600" spc="300" dirty="0" smtClean="0">
              <a:solidFill>
                <a:schemeClr val="tx1"/>
              </a:solidFill>
              <a:latin typeface="Aharoni" pitchFamily="2" charset="-79"/>
              <a:cs typeface="Aharoni" pitchFamily="2" charset="-79"/>
            </a:rPr>
            <a:t>ROCK</a:t>
          </a:r>
          <a:endParaRPr lang="en-US" sz="3100" spc="300" dirty="0">
            <a:solidFill>
              <a:schemeClr val="tx1"/>
            </a:solidFill>
            <a:latin typeface="Aharoni" pitchFamily="2" charset="-79"/>
            <a:cs typeface="Aharoni" pitchFamily="2" charset="-79"/>
          </a:endParaRPr>
        </a:p>
      </dgm:t>
    </dgm:pt>
    <dgm:pt modelId="{F85F3E1E-BE4A-4A03-8E39-A1490B8E3710}" type="parTrans" cxnId="{EA71DEA4-ABA2-47F1-BA01-9DCCFFF683F1}">
      <dgm:prSet/>
      <dgm:spPr/>
      <dgm:t>
        <a:bodyPr/>
        <a:lstStyle/>
        <a:p>
          <a:endParaRPr lang="en-US"/>
        </a:p>
      </dgm:t>
    </dgm:pt>
    <dgm:pt modelId="{CE530BA1-1934-4130-A627-BB1A2B769EF2}" type="sibTrans" cxnId="{EA71DEA4-ABA2-47F1-BA01-9DCCFFF683F1}">
      <dgm:prSet/>
      <dgm:spPr/>
      <dgm:t>
        <a:bodyPr/>
        <a:lstStyle/>
        <a:p>
          <a:endParaRPr lang="en-US"/>
        </a:p>
      </dgm:t>
    </dgm:pt>
    <dgm:pt modelId="{515CBE47-A095-4E19-BBDD-5E2015F1F9D0}">
      <dgm:prSet phldrT="[Text]"/>
      <dgm:spPr/>
      <dgm:t>
        <a:bodyPr/>
        <a:lstStyle/>
        <a:p>
          <a:r>
            <a:rPr lang="en-US" dirty="0" smtClean="0"/>
            <a:t>Foolish Man</a:t>
          </a:r>
          <a:endParaRPr lang="en-US" dirty="0"/>
        </a:p>
      </dgm:t>
    </dgm:pt>
    <dgm:pt modelId="{740406FF-3773-4667-88F6-E9C85E306030}" type="parTrans" cxnId="{52F94DAF-4A52-4D26-86A7-228E300781A7}">
      <dgm:prSet/>
      <dgm:spPr/>
      <dgm:t>
        <a:bodyPr/>
        <a:lstStyle/>
        <a:p>
          <a:endParaRPr lang="en-US"/>
        </a:p>
      </dgm:t>
    </dgm:pt>
    <dgm:pt modelId="{C9E0A9F9-F46A-4C83-B60B-E861316F334E}" type="sibTrans" cxnId="{52F94DAF-4A52-4D26-86A7-228E300781A7}">
      <dgm:prSet/>
      <dgm:spPr/>
      <dgm:t>
        <a:bodyPr/>
        <a:lstStyle/>
        <a:p>
          <a:endParaRPr lang="en-US"/>
        </a:p>
      </dgm:t>
    </dgm:pt>
    <dgm:pt modelId="{B447A688-3BD2-4F48-BB77-F8DA6731507D}">
      <dgm:prSet phldrT="[Text]"/>
      <dgm:spPr/>
      <dgm:t>
        <a:bodyPr/>
        <a:lstStyle/>
        <a:p>
          <a:r>
            <a:rPr lang="en-US" dirty="0" smtClean="0"/>
            <a:t>Rains, Flood, Wind</a:t>
          </a:r>
          <a:endParaRPr lang="en-US" dirty="0"/>
        </a:p>
      </dgm:t>
    </dgm:pt>
    <dgm:pt modelId="{20995E49-043C-486D-8BAE-E754BEFCF4E9}" type="parTrans" cxnId="{A307182D-3259-4532-8FDC-8E3AE6AB3544}">
      <dgm:prSet/>
      <dgm:spPr/>
      <dgm:t>
        <a:bodyPr/>
        <a:lstStyle/>
        <a:p>
          <a:endParaRPr lang="en-US"/>
        </a:p>
      </dgm:t>
    </dgm:pt>
    <dgm:pt modelId="{EBFA126A-8ADF-4A40-A302-B9B6788E8F16}" type="sibTrans" cxnId="{A307182D-3259-4532-8FDC-8E3AE6AB3544}">
      <dgm:prSet/>
      <dgm:spPr/>
      <dgm:t>
        <a:bodyPr/>
        <a:lstStyle/>
        <a:p>
          <a:endParaRPr lang="en-US"/>
        </a:p>
      </dgm:t>
    </dgm:pt>
    <dgm:pt modelId="{3F84934D-1F7F-4C02-8AA2-FB9C890B0E50}">
      <dgm:prSet phldrT="[Text]" custT="1"/>
      <dgm:spPr>
        <a:blipFill rotWithShape="0">
          <a:blip xmlns:r="http://schemas.openxmlformats.org/officeDocument/2006/relationships" r:embed="rId2"/>
          <a:tile tx="0" ty="0" sx="100000" sy="100000" flip="none" algn="tl"/>
        </a:blipFill>
      </dgm:spPr>
      <dgm:t>
        <a:bodyPr/>
        <a:lstStyle/>
        <a:p>
          <a:r>
            <a:rPr lang="en-US" sz="3600" spc="300" dirty="0" smtClean="0">
              <a:latin typeface="Aharoni" pitchFamily="2" charset="-79"/>
              <a:cs typeface="Aharoni" pitchFamily="2" charset="-79"/>
            </a:rPr>
            <a:t>SAND</a:t>
          </a:r>
          <a:endParaRPr lang="en-US" sz="3100" spc="300" dirty="0">
            <a:latin typeface="Aharoni" pitchFamily="2" charset="-79"/>
            <a:cs typeface="Aharoni" pitchFamily="2" charset="-79"/>
          </a:endParaRPr>
        </a:p>
      </dgm:t>
    </dgm:pt>
    <dgm:pt modelId="{B7D71184-4E32-4B22-8601-335695725488}" type="parTrans" cxnId="{7F950E8F-6523-471A-8EFC-969F146889CA}">
      <dgm:prSet/>
      <dgm:spPr/>
      <dgm:t>
        <a:bodyPr/>
        <a:lstStyle/>
        <a:p>
          <a:endParaRPr lang="en-US"/>
        </a:p>
      </dgm:t>
    </dgm:pt>
    <dgm:pt modelId="{2F5BADCC-F1DB-4AC9-8A1D-625005F0E94A}" type="sibTrans" cxnId="{7F950E8F-6523-471A-8EFC-969F146889CA}">
      <dgm:prSet/>
      <dgm:spPr/>
      <dgm:t>
        <a:bodyPr/>
        <a:lstStyle/>
        <a:p>
          <a:endParaRPr lang="en-US"/>
        </a:p>
      </dgm:t>
    </dgm:pt>
    <dgm:pt modelId="{9294C69D-1531-4FFA-9AEE-FDD2C26D9CE9}">
      <dgm:prSet phldrT="[Text]"/>
      <dgm:spPr/>
      <dgm:t>
        <a:bodyPr/>
        <a:lstStyle/>
        <a:p>
          <a:r>
            <a:rPr lang="en-US" dirty="0" smtClean="0"/>
            <a:t>House Built</a:t>
          </a:r>
          <a:endParaRPr lang="en-US" dirty="0"/>
        </a:p>
      </dgm:t>
    </dgm:pt>
    <dgm:pt modelId="{C470394A-7AC4-4D3E-9291-934E608076F7}" type="parTrans" cxnId="{EEDBEE35-657B-4E10-91DC-DA3A3BF81BAB}">
      <dgm:prSet/>
      <dgm:spPr/>
      <dgm:t>
        <a:bodyPr/>
        <a:lstStyle/>
        <a:p>
          <a:endParaRPr lang="en-US"/>
        </a:p>
      </dgm:t>
    </dgm:pt>
    <dgm:pt modelId="{ABAF99E6-6D88-43CB-AFEA-9D58B3F8B16B}" type="sibTrans" cxnId="{EEDBEE35-657B-4E10-91DC-DA3A3BF81BAB}">
      <dgm:prSet/>
      <dgm:spPr/>
      <dgm:t>
        <a:bodyPr/>
        <a:lstStyle/>
        <a:p>
          <a:endParaRPr lang="en-US"/>
        </a:p>
      </dgm:t>
    </dgm:pt>
    <dgm:pt modelId="{9DC62A6E-45C2-4705-A18C-88AAE055CE33}">
      <dgm:prSet phldrT="[Text]"/>
      <dgm:spPr/>
      <dgm:t>
        <a:bodyPr/>
        <a:lstStyle/>
        <a:p>
          <a:r>
            <a:rPr lang="en-US" dirty="0" smtClean="0"/>
            <a:t>House Built</a:t>
          </a:r>
          <a:endParaRPr lang="en-US" dirty="0"/>
        </a:p>
      </dgm:t>
    </dgm:pt>
    <dgm:pt modelId="{064B2541-C9B8-42A4-89C7-67D03E6BC73C}" type="parTrans" cxnId="{EBF56B2E-8F8F-4E67-A081-DCE3E0B58857}">
      <dgm:prSet/>
      <dgm:spPr/>
      <dgm:t>
        <a:bodyPr/>
        <a:lstStyle/>
        <a:p>
          <a:endParaRPr lang="en-US"/>
        </a:p>
      </dgm:t>
    </dgm:pt>
    <dgm:pt modelId="{10815EB7-D680-42EA-9F94-308BD72C8BA0}" type="sibTrans" cxnId="{EBF56B2E-8F8F-4E67-A081-DCE3E0B58857}">
      <dgm:prSet/>
      <dgm:spPr/>
      <dgm:t>
        <a:bodyPr/>
        <a:lstStyle/>
        <a:p>
          <a:endParaRPr lang="en-US"/>
        </a:p>
      </dgm:t>
    </dgm:pt>
    <dgm:pt modelId="{E39D3ED2-FCC1-46B7-8D0D-C3287B14A1BB}">
      <dgm:prSet phldrT="[Text]"/>
      <dgm:spPr/>
      <dgm:t>
        <a:bodyPr/>
        <a:lstStyle/>
        <a:p>
          <a:r>
            <a:rPr lang="en-US" dirty="0" smtClean="0"/>
            <a:t>Heard Sayings</a:t>
          </a:r>
          <a:endParaRPr lang="en-US" dirty="0"/>
        </a:p>
      </dgm:t>
    </dgm:pt>
    <dgm:pt modelId="{7AB48E5B-D791-4A4C-886A-D4AD46C338DF}" type="parTrans" cxnId="{890D5110-7EED-4E2F-825F-4E2C2ECE77A4}">
      <dgm:prSet/>
      <dgm:spPr/>
      <dgm:t>
        <a:bodyPr/>
        <a:lstStyle/>
        <a:p>
          <a:endParaRPr lang="en-US"/>
        </a:p>
      </dgm:t>
    </dgm:pt>
    <dgm:pt modelId="{714EEB25-CFAB-49DC-8AAA-B98EDF6B44CC}" type="sibTrans" cxnId="{890D5110-7EED-4E2F-825F-4E2C2ECE77A4}">
      <dgm:prSet/>
      <dgm:spPr/>
      <dgm:t>
        <a:bodyPr/>
        <a:lstStyle/>
        <a:p>
          <a:endParaRPr lang="en-US"/>
        </a:p>
      </dgm:t>
    </dgm:pt>
    <dgm:pt modelId="{117B9462-9C0D-45DF-8007-86D92F615AE1}">
      <dgm:prSet phldrT="[Text]"/>
      <dgm:spPr/>
      <dgm:t>
        <a:bodyPr/>
        <a:lstStyle/>
        <a:p>
          <a:r>
            <a:rPr lang="en-US" dirty="0" smtClean="0"/>
            <a:t>Heard Sayings</a:t>
          </a:r>
          <a:endParaRPr lang="en-US" dirty="0"/>
        </a:p>
      </dgm:t>
    </dgm:pt>
    <dgm:pt modelId="{E166A4D5-9215-4B06-9FFC-3D1DB0CCDBBD}" type="parTrans" cxnId="{43ABF7D4-0B9F-4A7B-9BED-01D25BF42730}">
      <dgm:prSet/>
      <dgm:spPr/>
      <dgm:t>
        <a:bodyPr/>
        <a:lstStyle/>
        <a:p>
          <a:endParaRPr lang="en-US"/>
        </a:p>
      </dgm:t>
    </dgm:pt>
    <dgm:pt modelId="{63586342-70B3-489E-8DDE-3F988A90D8F2}" type="sibTrans" cxnId="{43ABF7D4-0B9F-4A7B-9BED-01D25BF42730}">
      <dgm:prSet/>
      <dgm:spPr/>
      <dgm:t>
        <a:bodyPr/>
        <a:lstStyle/>
        <a:p>
          <a:endParaRPr lang="en-US"/>
        </a:p>
      </dgm:t>
    </dgm:pt>
    <dgm:pt modelId="{6B144A35-FD81-46CC-A2D6-2576626BF2DE}" type="pres">
      <dgm:prSet presAssocID="{02D30F0F-2489-4475-B8D5-A2A90FFA6616}" presName="Name0" presStyleCnt="0">
        <dgm:presLayoutVars>
          <dgm:dir/>
          <dgm:animLvl val="lvl"/>
          <dgm:resizeHandles val="exact"/>
        </dgm:presLayoutVars>
      </dgm:prSet>
      <dgm:spPr/>
      <dgm:t>
        <a:bodyPr/>
        <a:lstStyle/>
        <a:p>
          <a:endParaRPr lang="en-US"/>
        </a:p>
      </dgm:t>
    </dgm:pt>
    <dgm:pt modelId="{A1E8BD18-30F1-440F-A85E-99E15A41489E}" type="pres">
      <dgm:prSet presAssocID="{2069CA62-78FE-4E88-A045-9BA41BFEF21C}" presName="vertFlow" presStyleCnt="0"/>
      <dgm:spPr/>
    </dgm:pt>
    <dgm:pt modelId="{C0A57A6F-BFEF-45C0-818A-11FF5AE0C972}" type="pres">
      <dgm:prSet presAssocID="{2069CA62-78FE-4E88-A045-9BA41BFEF21C}" presName="header" presStyleLbl="node1" presStyleIdx="0" presStyleCnt="2"/>
      <dgm:spPr/>
      <dgm:t>
        <a:bodyPr/>
        <a:lstStyle/>
        <a:p>
          <a:endParaRPr lang="en-US"/>
        </a:p>
      </dgm:t>
    </dgm:pt>
    <dgm:pt modelId="{E02D720E-E3DE-45EB-92B7-BE2441795065}" type="pres">
      <dgm:prSet presAssocID="{E166A4D5-9215-4B06-9FFC-3D1DB0CCDBBD}" presName="parTrans" presStyleLbl="sibTrans2D1" presStyleIdx="0" presStyleCnt="8"/>
      <dgm:spPr>
        <a:prstGeom prst="flowChartProcess">
          <a:avLst/>
        </a:prstGeom>
      </dgm:spPr>
      <dgm:t>
        <a:bodyPr/>
        <a:lstStyle/>
        <a:p>
          <a:endParaRPr lang="en-US"/>
        </a:p>
      </dgm:t>
    </dgm:pt>
    <dgm:pt modelId="{48212A24-E658-4D67-AB08-71038B003264}" type="pres">
      <dgm:prSet presAssocID="{117B9462-9C0D-45DF-8007-86D92F615AE1}" presName="child" presStyleLbl="alignAccFollowNode1" presStyleIdx="0" presStyleCnt="8">
        <dgm:presLayoutVars>
          <dgm:chMax val="0"/>
          <dgm:bulletEnabled val="1"/>
        </dgm:presLayoutVars>
      </dgm:prSet>
      <dgm:spPr/>
      <dgm:t>
        <a:bodyPr/>
        <a:lstStyle/>
        <a:p>
          <a:endParaRPr lang="en-US"/>
        </a:p>
      </dgm:t>
    </dgm:pt>
    <dgm:pt modelId="{50A6CE41-5FAA-4FE6-93A0-6B73EA36928F}" type="pres">
      <dgm:prSet presAssocID="{63586342-70B3-489E-8DDE-3F988A90D8F2}" presName="sibTrans" presStyleLbl="sibTrans2D1" presStyleIdx="1" presStyleCnt="8"/>
      <dgm:spPr>
        <a:prstGeom prst="flowChartProcess">
          <a:avLst/>
        </a:prstGeom>
      </dgm:spPr>
      <dgm:t>
        <a:bodyPr/>
        <a:lstStyle/>
        <a:p>
          <a:endParaRPr lang="en-US"/>
        </a:p>
      </dgm:t>
    </dgm:pt>
    <dgm:pt modelId="{4823550F-8EC3-4C04-B561-7D58C9AD494B}" type="pres">
      <dgm:prSet presAssocID="{541086FF-2495-4EB3-9211-29CA718C19AA}" presName="child" presStyleLbl="alignAccFollowNode1" presStyleIdx="1" presStyleCnt="8">
        <dgm:presLayoutVars>
          <dgm:chMax val="0"/>
          <dgm:bulletEnabled val="1"/>
        </dgm:presLayoutVars>
      </dgm:prSet>
      <dgm:spPr/>
      <dgm:t>
        <a:bodyPr/>
        <a:lstStyle/>
        <a:p>
          <a:endParaRPr lang="en-US"/>
        </a:p>
      </dgm:t>
    </dgm:pt>
    <dgm:pt modelId="{C1561678-8B13-4E55-889A-3D402FBC55D5}" type="pres">
      <dgm:prSet presAssocID="{78D197A9-D691-42B6-94D6-43B92944AC5D}" presName="sibTrans" presStyleLbl="sibTrans2D1" presStyleIdx="2" presStyleCnt="8"/>
      <dgm:spPr>
        <a:prstGeom prst="flowChartProcess">
          <a:avLst/>
        </a:prstGeom>
      </dgm:spPr>
      <dgm:t>
        <a:bodyPr/>
        <a:lstStyle/>
        <a:p>
          <a:endParaRPr lang="en-US"/>
        </a:p>
      </dgm:t>
    </dgm:pt>
    <dgm:pt modelId="{293659A9-683E-4ADB-8326-595290569988}" type="pres">
      <dgm:prSet presAssocID="{9DC62A6E-45C2-4705-A18C-88AAE055CE33}" presName="child" presStyleLbl="alignAccFollowNode1" presStyleIdx="2" presStyleCnt="8">
        <dgm:presLayoutVars>
          <dgm:chMax val="0"/>
          <dgm:bulletEnabled val="1"/>
        </dgm:presLayoutVars>
      </dgm:prSet>
      <dgm:spPr/>
      <dgm:t>
        <a:bodyPr/>
        <a:lstStyle/>
        <a:p>
          <a:endParaRPr lang="en-US"/>
        </a:p>
      </dgm:t>
    </dgm:pt>
    <dgm:pt modelId="{BACD58D8-314C-4455-ADD7-F3AF6668487F}" type="pres">
      <dgm:prSet presAssocID="{10815EB7-D680-42EA-9F94-308BD72C8BA0}" presName="sibTrans" presStyleLbl="sibTrans2D1" presStyleIdx="3" presStyleCnt="8"/>
      <dgm:spPr>
        <a:prstGeom prst="flowChartProcess">
          <a:avLst/>
        </a:prstGeom>
      </dgm:spPr>
      <dgm:t>
        <a:bodyPr/>
        <a:lstStyle/>
        <a:p>
          <a:endParaRPr lang="en-US"/>
        </a:p>
      </dgm:t>
    </dgm:pt>
    <dgm:pt modelId="{30133441-A2F5-4457-B1AE-89520CE8D68C}" type="pres">
      <dgm:prSet presAssocID="{0650A017-0989-4311-9B37-9969FC671CB3}" presName="child" presStyleLbl="alignAccFollowNode1" presStyleIdx="3" presStyleCnt="8">
        <dgm:presLayoutVars>
          <dgm:chMax val="0"/>
          <dgm:bulletEnabled val="1"/>
        </dgm:presLayoutVars>
      </dgm:prSet>
      <dgm:spPr/>
      <dgm:t>
        <a:bodyPr/>
        <a:lstStyle/>
        <a:p>
          <a:endParaRPr lang="en-US"/>
        </a:p>
      </dgm:t>
    </dgm:pt>
    <dgm:pt modelId="{2F17487A-433B-4511-BD82-295CDA3F7222}" type="pres">
      <dgm:prSet presAssocID="{2069CA62-78FE-4E88-A045-9BA41BFEF21C}" presName="hSp" presStyleCnt="0"/>
      <dgm:spPr/>
    </dgm:pt>
    <dgm:pt modelId="{FEF97ED0-2AAB-4651-893C-1A3CE560EB91}" type="pres">
      <dgm:prSet presAssocID="{515CBE47-A095-4E19-BBDD-5E2015F1F9D0}" presName="vertFlow" presStyleCnt="0"/>
      <dgm:spPr/>
    </dgm:pt>
    <dgm:pt modelId="{D140AE93-3997-4D68-B689-0C09D7C2E677}" type="pres">
      <dgm:prSet presAssocID="{515CBE47-A095-4E19-BBDD-5E2015F1F9D0}" presName="header" presStyleLbl="node1" presStyleIdx="1" presStyleCnt="2"/>
      <dgm:spPr/>
      <dgm:t>
        <a:bodyPr/>
        <a:lstStyle/>
        <a:p>
          <a:endParaRPr lang="en-US"/>
        </a:p>
      </dgm:t>
    </dgm:pt>
    <dgm:pt modelId="{96FD302A-C108-49EA-8D0C-F584A256DC69}" type="pres">
      <dgm:prSet presAssocID="{7AB48E5B-D791-4A4C-886A-D4AD46C338DF}" presName="parTrans" presStyleLbl="sibTrans2D1" presStyleIdx="4" presStyleCnt="8"/>
      <dgm:spPr>
        <a:prstGeom prst="flowChartProcess">
          <a:avLst/>
        </a:prstGeom>
      </dgm:spPr>
      <dgm:t>
        <a:bodyPr/>
        <a:lstStyle/>
        <a:p>
          <a:endParaRPr lang="en-US"/>
        </a:p>
      </dgm:t>
    </dgm:pt>
    <dgm:pt modelId="{A9B9BFDA-AA99-4A82-BA65-E19D13A30FCA}" type="pres">
      <dgm:prSet presAssocID="{E39D3ED2-FCC1-46B7-8D0D-C3287B14A1BB}" presName="child" presStyleLbl="alignAccFollowNode1" presStyleIdx="4" presStyleCnt="8">
        <dgm:presLayoutVars>
          <dgm:chMax val="0"/>
          <dgm:bulletEnabled val="1"/>
        </dgm:presLayoutVars>
      </dgm:prSet>
      <dgm:spPr/>
      <dgm:t>
        <a:bodyPr/>
        <a:lstStyle/>
        <a:p>
          <a:endParaRPr lang="en-US"/>
        </a:p>
      </dgm:t>
    </dgm:pt>
    <dgm:pt modelId="{E404A57C-78C9-4A95-920D-B15C76A1F715}" type="pres">
      <dgm:prSet presAssocID="{714EEB25-CFAB-49DC-8AAA-B98EDF6B44CC}" presName="sibTrans" presStyleLbl="sibTrans2D1" presStyleIdx="5" presStyleCnt="8"/>
      <dgm:spPr>
        <a:prstGeom prst="flowChartProcess">
          <a:avLst/>
        </a:prstGeom>
      </dgm:spPr>
      <dgm:t>
        <a:bodyPr/>
        <a:lstStyle/>
        <a:p>
          <a:endParaRPr lang="en-US"/>
        </a:p>
      </dgm:t>
    </dgm:pt>
    <dgm:pt modelId="{0DBCC19B-C717-4518-A43E-E2FB8682D302}" type="pres">
      <dgm:prSet presAssocID="{B447A688-3BD2-4F48-BB77-F8DA6731507D}" presName="child" presStyleLbl="alignAccFollowNode1" presStyleIdx="5" presStyleCnt="8">
        <dgm:presLayoutVars>
          <dgm:chMax val="0"/>
          <dgm:bulletEnabled val="1"/>
        </dgm:presLayoutVars>
      </dgm:prSet>
      <dgm:spPr/>
      <dgm:t>
        <a:bodyPr/>
        <a:lstStyle/>
        <a:p>
          <a:endParaRPr lang="en-US"/>
        </a:p>
      </dgm:t>
    </dgm:pt>
    <dgm:pt modelId="{30A530F1-EF8A-4C6C-AD3F-2CBF09E95279}" type="pres">
      <dgm:prSet presAssocID="{EBFA126A-8ADF-4A40-A302-B9B6788E8F16}" presName="sibTrans" presStyleLbl="sibTrans2D1" presStyleIdx="6" presStyleCnt="8"/>
      <dgm:spPr>
        <a:prstGeom prst="flowChartProcess">
          <a:avLst/>
        </a:prstGeom>
      </dgm:spPr>
      <dgm:t>
        <a:bodyPr/>
        <a:lstStyle/>
        <a:p>
          <a:endParaRPr lang="en-US"/>
        </a:p>
      </dgm:t>
    </dgm:pt>
    <dgm:pt modelId="{CAD827D6-76FD-471F-9E26-8433D06A03DD}" type="pres">
      <dgm:prSet presAssocID="{9294C69D-1531-4FFA-9AEE-FDD2C26D9CE9}" presName="child" presStyleLbl="alignAccFollowNode1" presStyleIdx="6" presStyleCnt="8">
        <dgm:presLayoutVars>
          <dgm:chMax val="0"/>
          <dgm:bulletEnabled val="1"/>
        </dgm:presLayoutVars>
      </dgm:prSet>
      <dgm:spPr/>
      <dgm:t>
        <a:bodyPr/>
        <a:lstStyle/>
        <a:p>
          <a:endParaRPr lang="en-US"/>
        </a:p>
      </dgm:t>
    </dgm:pt>
    <dgm:pt modelId="{37D1C747-3C34-4FF3-9DE4-BD55C3362CFB}" type="pres">
      <dgm:prSet presAssocID="{ABAF99E6-6D88-43CB-AFEA-9D58B3F8B16B}" presName="sibTrans" presStyleLbl="sibTrans2D1" presStyleIdx="7" presStyleCnt="8"/>
      <dgm:spPr>
        <a:prstGeom prst="flowChartProcess">
          <a:avLst/>
        </a:prstGeom>
      </dgm:spPr>
      <dgm:t>
        <a:bodyPr/>
        <a:lstStyle/>
        <a:p>
          <a:endParaRPr lang="en-US"/>
        </a:p>
      </dgm:t>
    </dgm:pt>
    <dgm:pt modelId="{5C684D40-5222-4DB0-832F-FAADDFE1D600}" type="pres">
      <dgm:prSet presAssocID="{3F84934D-1F7F-4C02-8AA2-FB9C890B0E50}" presName="child" presStyleLbl="alignAccFollowNode1" presStyleIdx="7" presStyleCnt="8">
        <dgm:presLayoutVars>
          <dgm:chMax val="0"/>
          <dgm:bulletEnabled val="1"/>
        </dgm:presLayoutVars>
      </dgm:prSet>
      <dgm:spPr/>
      <dgm:t>
        <a:bodyPr/>
        <a:lstStyle/>
        <a:p>
          <a:endParaRPr lang="en-US"/>
        </a:p>
      </dgm:t>
    </dgm:pt>
  </dgm:ptLst>
  <dgm:cxnLst>
    <dgm:cxn modelId="{0214719B-AE21-4BAC-97DE-B82BDB92DFFB}" type="presOf" srcId="{02D30F0F-2489-4475-B8D5-A2A90FFA6616}" destId="{6B144A35-FD81-46CC-A2D6-2576626BF2DE}" srcOrd="0" destOrd="0" presId="urn:microsoft.com/office/officeart/2005/8/layout/lProcess1"/>
    <dgm:cxn modelId="{BB899ECF-AB40-4921-8513-3D276CE8A413}" type="presOf" srcId="{10815EB7-D680-42EA-9F94-308BD72C8BA0}" destId="{BACD58D8-314C-4455-ADD7-F3AF6668487F}" srcOrd="0" destOrd="0" presId="urn:microsoft.com/office/officeart/2005/8/layout/lProcess1"/>
    <dgm:cxn modelId="{2CBC234D-A28F-42A3-B113-38153CBCD84E}" type="presOf" srcId="{B447A688-3BD2-4F48-BB77-F8DA6731507D}" destId="{0DBCC19B-C717-4518-A43E-E2FB8682D302}" srcOrd="0" destOrd="0" presId="urn:microsoft.com/office/officeart/2005/8/layout/lProcess1"/>
    <dgm:cxn modelId="{75D46266-334A-4CDE-B8D4-6E6581B52C99}" type="presOf" srcId="{515CBE47-A095-4E19-BBDD-5E2015F1F9D0}" destId="{D140AE93-3997-4D68-B689-0C09D7C2E677}" srcOrd="0" destOrd="0" presId="urn:microsoft.com/office/officeart/2005/8/layout/lProcess1"/>
    <dgm:cxn modelId="{DF2408CA-1F7B-4466-B8D3-D813995F2D82}" type="presOf" srcId="{9294C69D-1531-4FFA-9AEE-FDD2C26D9CE9}" destId="{CAD827D6-76FD-471F-9E26-8433D06A03DD}" srcOrd="0" destOrd="0" presId="urn:microsoft.com/office/officeart/2005/8/layout/lProcess1"/>
    <dgm:cxn modelId="{07EAFFF1-EBC7-46BB-BC23-4A68FF995A60}" type="presOf" srcId="{EBFA126A-8ADF-4A40-A302-B9B6788E8F16}" destId="{30A530F1-EF8A-4C6C-AD3F-2CBF09E95279}" srcOrd="0" destOrd="0" presId="urn:microsoft.com/office/officeart/2005/8/layout/lProcess1"/>
    <dgm:cxn modelId="{960E822B-052A-46B2-A02B-EF2D92BB5056}" type="presOf" srcId="{714EEB25-CFAB-49DC-8AAA-B98EDF6B44CC}" destId="{E404A57C-78C9-4A95-920D-B15C76A1F715}" srcOrd="0" destOrd="0" presId="urn:microsoft.com/office/officeart/2005/8/layout/lProcess1"/>
    <dgm:cxn modelId="{2AF57AD1-50B8-48FB-BF14-64B3D43A815E}" type="presOf" srcId="{78D197A9-D691-42B6-94D6-43B92944AC5D}" destId="{C1561678-8B13-4E55-889A-3D402FBC55D5}" srcOrd="0" destOrd="0" presId="urn:microsoft.com/office/officeart/2005/8/layout/lProcess1"/>
    <dgm:cxn modelId="{40CE3AF3-35AD-4765-81AA-41BE246ABA49}" type="presOf" srcId="{E39D3ED2-FCC1-46B7-8D0D-C3287B14A1BB}" destId="{A9B9BFDA-AA99-4A82-BA65-E19D13A30FCA}" srcOrd="0" destOrd="0" presId="urn:microsoft.com/office/officeart/2005/8/layout/lProcess1"/>
    <dgm:cxn modelId="{7F950E8F-6523-471A-8EFC-969F146889CA}" srcId="{515CBE47-A095-4E19-BBDD-5E2015F1F9D0}" destId="{3F84934D-1F7F-4C02-8AA2-FB9C890B0E50}" srcOrd="3" destOrd="0" parTransId="{B7D71184-4E32-4B22-8601-335695725488}" sibTransId="{2F5BADCC-F1DB-4AC9-8A1D-625005F0E94A}"/>
    <dgm:cxn modelId="{43ABF7D4-0B9F-4A7B-9BED-01D25BF42730}" srcId="{2069CA62-78FE-4E88-A045-9BA41BFEF21C}" destId="{117B9462-9C0D-45DF-8007-86D92F615AE1}" srcOrd="0" destOrd="0" parTransId="{E166A4D5-9215-4B06-9FFC-3D1DB0CCDBBD}" sibTransId="{63586342-70B3-489E-8DDE-3F988A90D8F2}"/>
    <dgm:cxn modelId="{05630014-4BC2-4845-8C30-5DD0149B15CF}" srcId="{2069CA62-78FE-4E88-A045-9BA41BFEF21C}" destId="{541086FF-2495-4EB3-9211-29CA718C19AA}" srcOrd="1" destOrd="0" parTransId="{7505BCFC-C3EE-480B-A91B-8B97217815CA}" sibTransId="{78D197A9-D691-42B6-94D6-43B92944AC5D}"/>
    <dgm:cxn modelId="{EEDBEE35-657B-4E10-91DC-DA3A3BF81BAB}" srcId="{515CBE47-A095-4E19-BBDD-5E2015F1F9D0}" destId="{9294C69D-1531-4FFA-9AEE-FDD2C26D9CE9}" srcOrd="2" destOrd="0" parTransId="{C470394A-7AC4-4D3E-9291-934E608076F7}" sibTransId="{ABAF99E6-6D88-43CB-AFEA-9D58B3F8B16B}"/>
    <dgm:cxn modelId="{8D9FA536-9CCF-4621-BA1D-F506D6E62B7C}" type="presOf" srcId="{0650A017-0989-4311-9B37-9969FC671CB3}" destId="{30133441-A2F5-4457-B1AE-89520CE8D68C}" srcOrd="0" destOrd="0" presId="urn:microsoft.com/office/officeart/2005/8/layout/lProcess1"/>
    <dgm:cxn modelId="{EE9B7AC3-4F49-454D-9E7F-A3B42D8FD252}" type="presOf" srcId="{3F84934D-1F7F-4C02-8AA2-FB9C890B0E50}" destId="{5C684D40-5222-4DB0-832F-FAADDFE1D600}" srcOrd="0" destOrd="0" presId="urn:microsoft.com/office/officeart/2005/8/layout/lProcess1"/>
    <dgm:cxn modelId="{52F94DAF-4A52-4D26-86A7-228E300781A7}" srcId="{02D30F0F-2489-4475-B8D5-A2A90FFA6616}" destId="{515CBE47-A095-4E19-BBDD-5E2015F1F9D0}" srcOrd="1" destOrd="0" parTransId="{740406FF-3773-4667-88F6-E9C85E306030}" sibTransId="{C9E0A9F9-F46A-4C83-B60B-E861316F334E}"/>
    <dgm:cxn modelId="{A307182D-3259-4532-8FDC-8E3AE6AB3544}" srcId="{515CBE47-A095-4E19-BBDD-5E2015F1F9D0}" destId="{B447A688-3BD2-4F48-BB77-F8DA6731507D}" srcOrd="1" destOrd="0" parTransId="{20995E49-043C-486D-8BAE-E754BEFCF4E9}" sibTransId="{EBFA126A-8ADF-4A40-A302-B9B6788E8F16}"/>
    <dgm:cxn modelId="{610B8AEF-F96F-4B77-83EF-C86A2582DF91}" type="presOf" srcId="{9DC62A6E-45C2-4705-A18C-88AAE055CE33}" destId="{293659A9-683E-4ADB-8326-595290569988}" srcOrd="0" destOrd="0" presId="urn:microsoft.com/office/officeart/2005/8/layout/lProcess1"/>
    <dgm:cxn modelId="{EA71DEA4-ABA2-47F1-BA01-9DCCFFF683F1}" srcId="{2069CA62-78FE-4E88-A045-9BA41BFEF21C}" destId="{0650A017-0989-4311-9B37-9969FC671CB3}" srcOrd="3" destOrd="0" parTransId="{F85F3E1E-BE4A-4A03-8E39-A1490B8E3710}" sibTransId="{CE530BA1-1934-4130-A627-BB1A2B769EF2}"/>
    <dgm:cxn modelId="{B2382C5B-768A-4F0E-ADA8-98FB42818980}" type="presOf" srcId="{E166A4D5-9215-4B06-9FFC-3D1DB0CCDBBD}" destId="{E02D720E-E3DE-45EB-92B7-BE2441795065}" srcOrd="0" destOrd="0" presId="urn:microsoft.com/office/officeart/2005/8/layout/lProcess1"/>
    <dgm:cxn modelId="{890D5110-7EED-4E2F-825F-4E2C2ECE77A4}" srcId="{515CBE47-A095-4E19-BBDD-5E2015F1F9D0}" destId="{E39D3ED2-FCC1-46B7-8D0D-C3287B14A1BB}" srcOrd="0" destOrd="0" parTransId="{7AB48E5B-D791-4A4C-886A-D4AD46C338DF}" sibTransId="{714EEB25-CFAB-49DC-8AAA-B98EDF6B44CC}"/>
    <dgm:cxn modelId="{EBF56B2E-8F8F-4E67-A081-DCE3E0B58857}" srcId="{2069CA62-78FE-4E88-A045-9BA41BFEF21C}" destId="{9DC62A6E-45C2-4705-A18C-88AAE055CE33}" srcOrd="2" destOrd="0" parTransId="{064B2541-C9B8-42A4-89C7-67D03E6BC73C}" sibTransId="{10815EB7-D680-42EA-9F94-308BD72C8BA0}"/>
    <dgm:cxn modelId="{C53520A2-432E-4369-A1B5-A606ACC9FE8E}" type="presOf" srcId="{7AB48E5B-D791-4A4C-886A-D4AD46C338DF}" destId="{96FD302A-C108-49EA-8D0C-F584A256DC69}" srcOrd="0" destOrd="0" presId="urn:microsoft.com/office/officeart/2005/8/layout/lProcess1"/>
    <dgm:cxn modelId="{C466FC38-0495-43A4-9F83-118F24D8CCB0}" type="presOf" srcId="{ABAF99E6-6D88-43CB-AFEA-9D58B3F8B16B}" destId="{37D1C747-3C34-4FF3-9DE4-BD55C3362CFB}" srcOrd="0" destOrd="0" presId="urn:microsoft.com/office/officeart/2005/8/layout/lProcess1"/>
    <dgm:cxn modelId="{488340C6-7556-4D0B-9C0E-069255EAE0C2}" srcId="{02D30F0F-2489-4475-B8D5-A2A90FFA6616}" destId="{2069CA62-78FE-4E88-A045-9BA41BFEF21C}" srcOrd="0" destOrd="0" parTransId="{06BC949F-B313-4704-A5AD-D3124BC02DAE}" sibTransId="{EC03C587-FEFD-4489-B6A8-6B6952EBDF61}"/>
    <dgm:cxn modelId="{41301434-EADC-46CF-A0A0-2C35F430B02C}" type="presOf" srcId="{2069CA62-78FE-4E88-A045-9BA41BFEF21C}" destId="{C0A57A6F-BFEF-45C0-818A-11FF5AE0C972}" srcOrd="0" destOrd="0" presId="urn:microsoft.com/office/officeart/2005/8/layout/lProcess1"/>
    <dgm:cxn modelId="{F64F0193-1B75-4A73-8060-73F0607E890E}" type="presOf" srcId="{541086FF-2495-4EB3-9211-29CA718C19AA}" destId="{4823550F-8EC3-4C04-B561-7D58C9AD494B}" srcOrd="0" destOrd="0" presId="urn:microsoft.com/office/officeart/2005/8/layout/lProcess1"/>
    <dgm:cxn modelId="{00886812-A605-4B2B-BD0E-DF2F5006C9C4}" type="presOf" srcId="{117B9462-9C0D-45DF-8007-86D92F615AE1}" destId="{48212A24-E658-4D67-AB08-71038B003264}" srcOrd="0" destOrd="0" presId="urn:microsoft.com/office/officeart/2005/8/layout/lProcess1"/>
    <dgm:cxn modelId="{3920A47C-616C-4785-8AD4-00340028CA90}" type="presOf" srcId="{63586342-70B3-489E-8DDE-3F988A90D8F2}" destId="{50A6CE41-5FAA-4FE6-93A0-6B73EA36928F}" srcOrd="0" destOrd="0" presId="urn:microsoft.com/office/officeart/2005/8/layout/lProcess1"/>
    <dgm:cxn modelId="{BE85699A-37EC-499C-BF64-62ADFA886D91}" type="presParOf" srcId="{6B144A35-FD81-46CC-A2D6-2576626BF2DE}" destId="{A1E8BD18-30F1-440F-A85E-99E15A41489E}" srcOrd="0" destOrd="0" presId="urn:microsoft.com/office/officeart/2005/8/layout/lProcess1"/>
    <dgm:cxn modelId="{7E56CD20-363B-4BDB-ADD0-7DA8B2A27430}" type="presParOf" srcId="{A1E8BD18-30F1-440F-A85E-99E15A41489E}" destId="{C0A57A6F-BFEF-45C0-818A-11FF5AE0C972}" srcOrd="0" destOrd="0" presId="urn:microsoft.com/office/officeart/2005/8/layout/lProcess1"/>
    <dgm:cxn modelId="{B03F8F52-F944-4ADF-BFA3-D692C622EC34}" type="presParOf" srcId="{A1E8BD18-30F1-440F-A85E-99E15A41489E}" destId="{E02D720E-E3DE-45EB-92B7-BE2441795065}" srcOrd="1" destOrd="0" presId="urn:microsoft.com/office/officeart/2005/8/layout/lProcess1"/>
    <dgm:cxn modelId="{E135199F-41B1-43E1-9BF6-43F96CCE9FA3}" type="presParOf" srcId="{A1E8BD18-30F1-440F-A85E-99E15A41489E}" destId="{48212A24-E658-4D67-AB08-71038B003264}" srcOrd="2" destOrd="0" presId="urn:microsoft.com/office/officeart/2005/8/layout/lProcess1"/>
    <dgm:cxn modelId="{259408F8-90B1-4D65-98D5-7FDF85BEE632}" type="presParOf" srcId="{A1E8BD18-30F1-440F-A85E-99E15A41489E}" destId="{50A6CE41-5FAA-4FE6-93A0-6B73EA36928F}" srcOrd="3" destOrd="0" presId="urn:microsoft.com/office/officeart/2005/8/layout/lProcess1"/>
    <dgm:cxn modelId="{366F1ED4-BD10-46B6-BCDB-DD74DFE58D3E}" type="presParOf" srcId="{A1E8BD18-30F1-440F-A85E-99E15A41489E}" destId="{4823550F-8EC3-4C04-B561-7D58C9AD494B}" srcOrd="4" destOrd="0" presId="urn:microsoft.com/office/officeart/2005/8/layout/lProcess1"/>
    <dgm:cxn modelId="{CA6ECA1F-0BFF-40A2-A9FA-61087CC68291}" type="presParOf" srcId="{A1E8BD18-30F1-440F-A85E-99E15A41489E}" destId="{C1561678-8B13-4E55-889A-3D402FBC55D5}" srcOrd="5" destOrd="0" presId="urn:microsoft.com/office/officeart/2005/8/layout/lProcess1"/>
    <dgm:cxn modelId="{CC7F9EDA-A1D9-432C-8254-72FECD3DD1EA}" type="presParOf" srcId="{A1E8BD18-30F1-440F-A85E-99E15A41489E}" destId="{293659A9-683E-4ADB-8326-595290569988}" srcOrd="6" destOrd="0" presId="urn:microsoft.com/office/officeart/2005/8/layout/lProcess1"/>
    <dgm:cxn modelId="{2A29DEB3-D3A1-4896-908F-E497B0A60684}" type="presParOf" srcId="{A1E8BD18-30F1-440F-A85E-99E15A41489E}" destId="{BACD58D8-314C-4455-ADD7-F3AF6668487F}" srcOrd="7" destOrd="0" presId="urn:microsoft.com/office/officeart/2005/8/layout/lProcess1"/>
    <dgm:cxn modelId="{D6CF7105-8DA3-41D6-8B84-53DB40072B7B}" type="presParOf" srcId="{A1E8BD18-30F1-440F-A85E-99E15A41489E}" destId="{30133441-A2F5-4457-B1AE-89520CE8D68C}" srcOrd="8" destOrd="0" presId="urn:microsoft.com/office/officeart/2005/8/layout/lProcess1"/>
    <dgm:cxn modelId="{A60A6938-A59B-4D98-BF09-B7AC10234719}" type="presParOf" srcId="{6B144A35-FD81-46CC-A2D6-2576626BF2DE}" destId="{2F17487A-433B-4511-BD82-295CDA3F7222}" srcOrd="1" destOrd="0" presId="urn:microsoft.com/office/officeart/2005/8/layout/lProcess1"/>
    <dgm:cxn modelId="{3556EFF1-77C4-454E-9D09-EED82641847A}" type="presParOf" srcId="{6B144A35-FD81-46CC-A2D6-2576626BF2DE}" destId="{FEF97ED0-2AAB-4651-893C-1A3CE560EB91}" srcOrd="2" destOrd="0" presId="urn:microsoft.com/office/officeart/2005/8/layout/lProcess1"/>
    <dgm:cxn modelId="{9B87BD56-A215-4994-879D-118DE2147942}" type="presParOf" srcId="{FEF97ED0-2AAB-4651-893C-1A3CE560EB91}" destId="{D140AE93-3997-4D68-B689-0C09D7C2E677}" srcOrd="0" destOrd="0" presId="urn:microsoft.com/office/officeart/2005/8/layout/lProcess1"/>
    <dgm:cxn modelId="{149DCD5C-18E9-4779-A852-E2C5D64E1C5B}" type="presParOf" srcId="{FEF97ED0-2AAB-4651-893C-1A3CE560EB91}" destId="{96FD302A-C108-49EA-8D0C-F584A256DC69}" srcOrd="1" destOrd="0" presId="urn:microsoft.com/office/officeart/2005/8/layout/lProcess1"/>
    <dgm:cxn modelId="{885F6857-9FB2-4AB9-9186-E0E6F0BCEF79}" type="presParOf" srcId="{FEF97ED0-2AAB-4651-893C-1A3CE560EB91}" destId="{A9B9BFDA-AA99-4A82-BA65-E19D13A30FCA}" srcOrd="2" destOrd="0" presId="urn:microsoft.com/office/officeart/2005/8/layout/lProcess1"/>
    <dgm:cxn modelId="{97CE813D-67CF-4529-BC7B-1A2D8D7F58DB}" type="presParOf" srcId="{FEF97ED0-2AAB-4651-893C-1A3CE560EB91}" destId="{E404A57C-78C9-4A95-920D-B15C76A1F715}" srcOrd="3" destOrd="0" presId="urn:microsoft.com/office/officeart/2005/8/layout/lProcess1"/>
    <dgm:cxn modelId="{804DFE03-11B6-4F7F-ABC8-B1E0F6C9FEB6}" type="presParOf" srcId="{FEF97ED0-2AAB-4651-893C-1A3CE560EB91}" destId="{0DBCC19B-C717-4518-A43E-E2FB8682D302}" srcOrd="4" destOrd="0" presId="urn:microsoft.com/office/officeart/2005/8/layout/lProcess1"/>
    <dgm:cxn modelId="{34D455AE-0BBF-4ED2-B841-8442C4D8CBF2}" type="presParOf" srcId="{FEF97ED0-2AAB-4651-893C-1A3CE560EB91}" destId="{30A530F1-EF8A-4C6C-AD3F-2CBF09E95279}" srcOrd="5" destOrd="0" presId="urn:microsoft.com/office/officeart/2005/8/layout/lProcess1"/>
    <dgm:cxn modelId="{278C2263-9875-405E-9B05-B67A175BE733}" type="presParOf" srcId="{FEF97ED0-2AAB-4651-893C-1A3CE560EB91}" destId="{CAD827D6-76FD-471F-9E26-8433D06A03DD}" srcOrd="6" destOrd="0" presId="urn:microsoft.com/office/officeart/2005/8/layout/lProcess1"/>
    <dgm:cxn modelId="{160BC834-6343-45A2-B630-393DE1ADF94C}" type="presParOf" srcId="{FEF97ED0-2AAB-4651-893C-1A3CE560EB91}" destId="{37D1C747-3C34-4FF3-9DE4-BD55C3362CFB}" srcOrd="7" destOrd="0" presId="urn:microsoft.com/office/officeart/2005/8/layout/lProcess1"/>
    <dgm:cxn modelId="{3F625E2C-ADCD-4515-B385-4EC3A5AA97B9}" type="presParOf" srcId="{FEF97ED0-2AAB-4651-893C-1A3CE560EB91}" destId="{5C684D40-5222-4DB0-832F-FAADDFE1D600}"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57A6F-BFEF-45C0-818A-11FF5AE0C972}">
      <dsp:nvSpPr>
        <dsp:cNvPr id="0" name=""/>
        <dsp:cNvSpPr/>
      </dsp:nvSpPr>
      <dsp:spPr>
        <a:xfrm>
          <a:off x="651490" y="0"/>
          <a:ext cx="3307953" cy="826988"/>
        </a:xfrm>
        <a:prstGeom prst="roundRect">
          <a:avLst>
            <a:gd name="adj" fmla="val 1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Wise Man</a:t>
          </a:r>
          <a:endParaRPr lang="en-US" sz="4700" kern="1200" dirty="0"/>
        </a:p>
      </dsp:txBody>
      <dsp:txXfrm>
        <a:off x="675712" y="24222"/>
        <a:ext cx="3259509" cy="778544"/>
      </dsp:txXfrm>
    </dsp:sp>
    <dsp:sp modelId="{E02D720E-E3DE-45EB-92B7-BE2441795065}">
      <dsp:nvSpPr>
        <dsp:cNvPr id="0" name=""/>
        <dsp:cNvSpPr/>
      </dsp:nvSpPr>
      <dsp:spPr>
        <a:xfrm rot="5400000">
          <a:off x="2233105" y="899349"/>
          <a:ext cx="144722" cy="144722"/>
        </a:xfrm>
        <a:prstGeom prst="flowChartProcess">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8212A24-E658-4D67-AB08-71038B003264}">
      <dsp:nvSpPr>
        <dsp:cNvPr id="0" name=""/>
        <dsp:cNvSpPr/>
      </dsp:nvSpPr>
      <dsp:spPr>
        <a:xfrm>
          <a:off x="651490" y="1116434"/>
          <a:ext cx="3307953" cy="826988"/>
        </a:xfrm>
        <a:prstGeom prst="roundRect">
          <a:avLst>
            <a:gd name="adj" fmla="val 10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Heard Sayings</a:t>
          </a:r>
          <a:endParaRPr lang="en-US" sz="3100" kern="1200" dirty="0"/>
        </a:p>
      </dsp:txBody>
      <dsp:txXfrm>
        <a:off x="675712" y="1140656"/>
        <a:ext cx="3259509" cy="778544"/>
      </dsp:txXfrm>
    </dsp:sp>
    <dsp:sp modelId="{50A6CE41-5FAA-4FE6-93A0-6B73EA36928F}">
      <dsp:nvSpPr>
        <dsp:cNvPr id="0" name=""/>
        <dsp:cNvSpPr/>
      </dsp:nvSpPr>
      <dsp:spPr>
        <a:xfrm rot="5400000">
          <a:off x="2233105" y="2015783"/>
          <a:ext cx="144722" cy="144722"/>
        </a:xfrm>
        <a:prstGeom prst="flowChartProcess">
          <a:avLst/>
        </a:prstGeom>
        <a:solidFill>
          <a:schemeClr val="accent4">
            <a:hueOff val="-502262"/>
            <a:satOff val="5257"/>
            <a:lumOff val="128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823550F-8EC3-4C04-B561-7D58C9AD494B}">
      <dsp:nvSpPr>
        <dsp:cNvPr id="0" name=""/>
        <dsp:cNvSpPr/>
      </dsp:nvSpPr>
      <dsp:spPr>
        <a:xfrm>
          <a:off x="651490" y="2232868"/>
          <a:ext cx="3307953" cy="826988"/>
        </a:xfrm>
        <a:prstGeom prst="roundRect">
          <a:avLst>
            <a:gd name="adj" fmla="val 10000"/>
          </a:avLst>
        </a:prstGeom>
        <a:solidFill>
          <a:schemeClr val="accent4">
            <a:tint val="40000"/>
            <a:alpha val="90000"/>
            <a:hueOff val="-687152"/>
            <a:satOff val="7773"/>
            <a:lumOff val="5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Rains, Floods, Wind</a:t>
          </a:r>
          <a:endParaRPr lang="en-US" sz="3100" kern="1200" dirty="0"/>
        </a:p>
      </dsp:txBody>
      <dsp:txXfrm>
        <a:off x="675712" y="2257090"/>
        <a:ext cx="3259509" cy="778544"/>
      </dsp:txXfrm>
    </dsp:sp>
    <dsp:sp modelId="{C1561678-8B13-4E55-889A-3D402FBC55D5}">
      <dsp:nvSpPr>
        <dsp:cNvPr id="0" name=""/>
        <dsp:cNvSpPr/>
      </dsp:nvSpPr>
      <dsp:spPr>
        <a:xfrm rot="5400000">
          <a:off x="2233105" y="3132218"/>
          <a:ext cx="144722" cy="144722"/>
        </a:xfrm>
        <a:prstGeom prst="flowChartProcess">
          <a:avLst/>
        </a:prstGeom>
        <a:solidFill>
          <a:schemeClr val="accent4">
            <a:hueOff val="-1004523"/>
            <a:satOff val="10514"/>
            <a:lumOff val="257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93659A9-683E-4ADB-8326-595290569988}">
      <dsp:nvSpPr>
        <dsp:cNvPr id="0" name=""/>
        <dsp:cNvSpPr/>
      </dsp:nvSpPr>
      <dsp:spPr>
        <a:xfrm>
          <a:off x="651490" y="3349302"/>
          <a:ext cx="3307953" cy="826988"/>
        </a:xfrm>
        <a:prstGeom prst="roundRect">
          <a:avLst>
            <a:gd name="adj" fmla="val 10000"/>
          </a:avLst>
        </a:prstGeom>
        <a:solidFill>
          <a:schemeClr val="accent4">
            <a:tint val="40000"/>
            <a:alpha val="90000"/>
            <a:hueOff val="-1374303"/>
            <a:satOff val="15545"/>
            <a:lumOff val="10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House Built</a:t>
          </a:r>
          <a:endParaRPr lang="en-US" sz="3100" kern="1200" dirty="0"/>
        </a:p>
      </dsp:txBody>
      <dsp:txXfrm>
        <a:off x="675712" y="3373524"/>
        <a:ext cx="3259509" cy="778544"/>
      </dsp:txXfrm>
    </dsp:sp>
    <dsp:sp modelId="{BACD58D8-314C-4455-ADD7-F3AF6668487F}">
      <dsp:nvSpPr>
        <dsp:cNvPr id="0" name=""/>
        <dsp:cNvSpPr/>
      </dsp:nvSpPr>
      <dsp:spPr>
        <a:xfrm rot="5400000">
          <a:off x="2233105" y="4248652"/>
          <a:ext cx="144722" cy="144722"/>
        </a:xfrm>
        <a:prstGeom prst="flowChartProcess">
          <a:avLst/>
        </a:prstGeom>
        <a:solidFill>
          <a:schemeClr val="accent4">
            <a:hueOff val="-1506785"/>
            <a:satOff val="15771"/>
            <a:lumOff val="38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0133441-A2F5-4457-B1AE-89520CE8D68C}">
      <dsp:nvSpPr>
        <dsp:cNvPr id="0" name=""/>
        <dsp:cNvSpPr/>
      </dsp:nvSpPr>
      <dsp:spPr>
        <a:xfrm>
          <a:off x="651490" y="4465736"/>
          <a:ext cx="3307953" cy="826988"/>
        </a:xfrm>
        <a:prstGeom prst="roundRect">
          <a:avLst>
            <a:gd name="adj" fmla="val 10000"/>
          </a:avLst>
        </a:prstGeom>
        <a:blipFill rotWithShape="0">
          <a:blip xmlns:r="http://schemas.openxmlformats.org/officeDocument/2006/relationships" r:embed="rId1"/>
          <a:tile tx="0" ty="0" sx="100000" sy="100000" flip="none" algn="tl"/>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spc="300" dirty="0" smtClean="0">
              <a:solidFill>
                <a:schemeClr val="tx1"/>
              </a:solidFill>
              <a:latin typeface="Aharoni" pitchFamily="2" charset="-79"/>
              <a:cs typeface="Aharoni" pitchFamily="2" charset="-79"/>
            </a:rPr>
            <a:t>ROCK</a:t>
          </a:r>
          <a:endParaRPr lang="en-US" sz="3100" kern="1200" spc="300" dirty="0">
            <a:solidFill>
              <a:schemeClr val="tx1"/>
            </a:solidFill>
            <a:latin typeface="Aharoni" pitchFamily="2" charset="-79"/>
            <a:cs typeface="Aharoni" pitchFamily="2" charset="-79"/>
          </a:endParaRPr>
        </a:p>
      </dsp:txBody>
      <dsp:txXfrm>
        <a:off x="675712" y="4489958"/>
        <a:ext cx="3259509" cy="778544"/>
      </dsp:txXfrm>
    </dsp:sp>
    <dsp:sp modelId="{D140AE93-3997-4D68-B689-0C09D7C2E677}">
      <dsp:nvSpPr>
        <dsp:cNvPr id="0" name=""/>
        <dsp:cNvSpPr/>
      </dsp:nvSpPr>
      <dsp:spPr>
        <a:xfrm>
          <a:off x="4422556" y="0"/>
          <a:ext cx="3307953" cy="826988"/>
        </a:xfrm>
        <a:prstGeom prst="roundRect">
          <a:avLst>
            <a:gd name="adj" fmla="val 10000"/>
          </a:avLst>
        </a:prstGeom>
        <a:solidFill>
          <a:schemeClr val="accent4">
            <a:hueOff val="-3515831"/>
            <a:satOff val="36799"/>
            <a:lumOff val="9018"/>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Foolish Man</a:t>
          </a:r>
          <a:endParaRPr lang="en-US" sz="4700" kern="1200" dirty="0"/>
        </a:p>
      </dsp:txBody>
      <dsp:txXfrm>
        <a:off x="4446778" y="24222"/>
        <a:ext cx="3259509" cy="778544"/>
      </dsp:txXfrm>
    </dsp:sp>
    <dsp:sp modelId="{96FD302A-C108-49EA-8D0C-F584A256DC69}">
      <dsp:nvSpPr>
        <dsp:cNvPr id="0" name=""/>
        <dsp:cNvSpPr/>
      </dsp:nvSpPr>
      <dsp:spPr>
        <a:xfrm rot="5400000">
          <a:off x="6004171" y="899349"/>
          <a:ext cx="144722" cy="144722"/>
        </a:xfrm>
        <a:prstGeom prst="flowChartProcess">
          <a:avLst/>
        </a:prstGeom>
        <a:solidFill>
          <a:schemeClr val="accent4">
            <a:hueOff val="-2009046"/>
            <a:satOff val="21028"/>
            <a:lumOff val="515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9B9BFDA-AA99-4A82-BA65-E19D13A30FCA}">
      <dsp:nvSpPr>
        <dsp:cNvPr id="0" name=""/>
        <dsp:cNvSpPr/>
      </dsp:nvSpPr>
      <dsp:spPr>
        <a:xfrm>
          <a:off x="4422556" y="1116434"/>
          <a:ext cx="3307953" cy="826988"/>
        </a:xfrm>
        <a:prstGeom prst="roundRect">
          <a:avLst>
            <a:gd name="adj" fmla="val 10000"/>
          </a:avLst>
        </a:prstGeom>
        <a:solidFill>
          <a:schemeClr val="accent4">
            <a:tint val="40000"/>
            <a:alpha val="90000"/>
            <a:hueOff val="-2748606"/>
            <a:satOff val="31091"/>
            <a:lumOff val="205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Heard Sayings</a:t>
          </a:r>
          <a:endParaRPr lang="en-US" sz="3100" kern="1200" dirty="0"/>
        </a:p>
      </dsp:txBody>
      <dsp:txXfrm>
        <a:off x="4446778" y="1140656"/>
        <a:ext cx="3259509" cy="778544"/>
      </dsp:txXfrm>
    </dsp:sp>
    <dsp:sp modelId="{E404A57C-78C9-4A95-920D-B15C76A1F715}">
      <dsp:nvSpPr>
        <dsp:cNvPr id="0" name=""/>
        <dsp:cNvSpPr/>
      </dsp:nvSpPr>
      <dsp:spPr>
        <a:xfrm rot="5400000">
          <a:off x="6004171" y="2015783"/>
          <a:ext cx="144722" cy="144722"/>
        </a:xfrm>
        <a:prstGeom prst="flowChartProcess">
          <a:avLst/>
        </a:prstGeom>
        <a:solidFill>
          <a:schemeClr val="accent4">
            <a:hueOff val="-2511308"/>
            <a:satOff val="26285"/>
            <a:lumOff val="644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DBCC19B-C717-4518-A43E-E2FB8682D302}">
      <dsp:nvSpPr>
        <dsp:cNvPr id="0" name=""/>
        <dsp:cNvSpPr/>
      </dsp:nvSpPr>
      <dsp:spPr>
        <a:xfrm>
          <a:off x="4422556" y="2232868"/>
          <a:ext cx="3307953" cy="826988"/>
        </a:xfrm>
        <a:prstGeom prst="roundRect">
          <a:avLst>
            <a:gd name="adj" fmla="val 10000"/>
          </a:avLst>
        </a:prstGeom>
        <a:solidFill>
          <a:schemeClr val="accent4">
            <a:tint val="40000"/>
            <a:alpha val="90000"/>
            <a:hueOff val="-3435757"/>
            <a:satOff val="38864"/>
            <a:lumOff val="257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Rains, Flood, Wind</a:t>
          </a:r>
          <a:endParaRPr lang="en-US" sz="3100" kern="1200" dirty="0"/>
        </a:p>
      </dsp:txBody>
      <dsp:txXfrm>
        <a:off x="4446778" y="2257090"/>
        <a:ext cx="3259509" cy="778544"/>
      </dsp:txXfrm>
    </dsp:sp>
    <dsp:sp modelId="{30A530F1-EF8A-4C6C-AD3F-2CBF09E95279}">
      <dsp:nvSpPr>
        <dsp:cNvPr id="0" name=""/>
        <dsp:cNvSpPr/>
      </dsp:nvSpPr>
      <dsp:spPr>
        <a:xfrm rot="5400000">
          <a:off x="6004171" y="3132218"/>
          <a:ext cx="144722" cy="144722"/>
        </a:xfrm>
        <a:prstGeom prst="flowChartProcess">
          <a:avLst/>
        </a:prstGeom>
        <a:solidFill>
          <a:schemeClr val="accent4">
            <a:hueOff val="-3013570"/>
            <a:satOff val="31542"/>
            <a:lumOff val="773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AD827D6-76FD-471F-9E26-8433D06A03DD}">
      <dsp:nvSpPr>
        <dsp:cNvPr id="0" name=""/>
        <dsp:cNvSpPr/>
      </dsp:nvSpPr>
      <dsp:spPr>
        <a:xfrm>
          <a:off x="4422556" y="3349302"/>
          <a:ext cx="3307953" cy="826988"/>
        </a:xfrm>
        <a:prstGeom prst="roundRect">
          <a:avLst>
            <a:gd name="adj" fmla="val 10000"/>
          </a:avLst>
        </a:prstGeom>
        <a:solidFill>
          <a:schemeClr val="accent4">
            <a:tint val="40000"/>
            <a:alpha val="90000"/>
            <a:hueOff val="-4122909"/>
            <a:satOff val="46636"/>
            <a:lumOff val="30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House Built</a:t>
          </a:r>
          <a:endParaRPr lang="en-US" sz="3100" kern="1200" dirty="0"/>
        </a:p>
      </dsp:txBody>
      <dsp:txXfrm>
        <a:off x="4446778" y="3373524"/>
        <a:ext cx="3259509" cy="778544"/>
      </dsp:txXfrm>
    </dsp:sp>
    <dsp:sp modelId="{37D1C747-3C34-4FF3-9DE4-BD55C3362CFB}">
      <dsp:nvSpPr>
        <dsp:cNvPr id="0" name=""/>
        <dsp:cNvSpPr/>
      </dsp:nvSpPr>
      <dsp:spPr>
        <a:xfrm rot="5400000">
          <a:off x="6004171" y="4248652"/>
          <a:ext cx="144722" cy="144722"/>
        </a:xfrm>
        <a:prstGeom prst="flowChartProcess">
          <a:avLst/>
        </a:prstGeom>
        <a:solidFill>
          <a:schemeClr val="accent4">
            <a:hueOff val="-3515831"/>
            <a:satOff val="36799"/>
            <a:lumOff val="901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C684D40-5222-4DB0-832F-FAADDFE1D600}">
      <dsp:nvSpPr>
        <dsp:cNvPr id="0" name=""/>
        <dsp:cNvSpPr/>
      </dsp:nvSpPr>
      <dsp:spPr>
        <a:xfrm>
          <a:off x="4422556" y="4465736"/>
          <a:ext cx="3307953" cy="826988"/>
        </a:xfrm>
        <a:prstGeom prst="roundRect">
          <a:avLst>
            <a:gd name="adj" fmla="val 10000"/>
          </a:avLst>
        </a:prstGeom>
        <a:blipFill rotWithShape="0">
          <a:blip xmlns:r="http://schemas.openxmlformats.org/officeDocument/2006/relationships" r:embed="rId2"/>
          <a:tile tx="0" ty="0" sx="100000" sy="100000" flip="none" algn="tl"/>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spc="300" dirty="0" smtClean="0">
              <a:latin typeface="Aharoni" pitchFamily="2" charset="-79"/>
              <a:cs typeface="Aharoni" pitchFamily="2" charset="-79"/>
            </a:rPr>
            <a:t>SAND</a:t>
          </a:r>
          <a:endParaRPr lang="en-US" sz="3100" kern="1200" spc="300" dirty="0">
            <a:latin typeface="Aharoni" pitchFamily="2" charset="-79"/>
            <a:cs typeface="Aharoni" pitchFamily="2" charset="-79"/>
          </a:endParaRPr>
        </a:p>
      </dsp:txBody>
      <dsp:txXfrm>
        <a:off x="4446778" y="4489958"/>
        <a:ext cx="3259509" cy="77854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2E412-436E-4E71-B60E-36D8571194BB}" type="datetimeFigureOut">
              <a:rPr lang="en-US" smtClean="0"/>
              <a:t>6/8/2013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D6D1BF-CEEB-4F15-A8D6-C1A88199533A}" type="slidenum">
              <a:rPr lang="en-US" smtClean="0"/>
              <a:t>‹#›</a:t>
            </a:fld>
            <a:endParaRPr lang="en-US"/>
          </a:p>
        </p:txBody>
      </p:sp>
    </p:spTree>
    <p:extLst>
      <p:ext uri="{BB962C8B-B14F-4D97-AF65-F5344CB8AC3E}">
        <p14:creationId xmlns:p14="http://schemas.microsoft.com/office/powerpoint/2010/main" val="3098307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then is a stormproof</a:t>
            </a:r>
            <a:r>
              <a:rPr lang="en-US" baseline="0" dirty="0" smtClean="0"/>
              <a:t> religion? It is a religion that is able to withstand the storms of life! </a:t>
            </a:r>
            <a:endParaRPr lang="en-US" dirty="0"/>
          </a:p>
        </p:txBody>
      </p:sp>
      <p:sp>
        <p:nvSpPr>
          <p:cNvPr id="4" name="Slide Number Placeholder 3"/>
          <p:cNvSpPr>
            <a:spLocks noGrp="1"/>
          </p:cNvSpPr>
          <p:nvPr>
            <p:ph type="sldNum" sz="quarter" idx="10"/>
          </p:nvPr>
        </p:nvSpPr>
        <p:spPr/>
        <p:txBody>
          <a:bodyPr/>
          <a:lstStyle/>
          <a:p>
            <a:fld id="{23D6D1BF-CEEB-4F15-A8D6-C1A88199533A}" type="slidenum">
              <a:rPr lang="en-US" smtClean="0"/>
              <a:t>2</a:t>
            </a:fld>
            <a:endParaRPr lang="en-US"/>
          </a:p>
        </p:txBody>
      </p:sp>
    </p:spTree>
    <p:extLst>
      <p:ext uri="{BB962C8B-B14F-4D97-AF65-F5344CB8AC3E}">
        <p14:creationId xmlns:p14="http://schemas.microsoft.com/office/powerpoint/2010/main" val="649217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trials” (Jas. 1:2).</a:t>
            </a:r>
            <a:endParaRPr lang="en-US" dirty="0"/>
          </a:p>
        </p:txBody>
      </p:sp>
      <p:sp>
        <p:nvSpPr>
          <p:cNvPr id="4" name="Slide Number Placeholder 3"/>
          <p:cNvSpPr>
            <a:spLocks noGrp="1"/>
          </p:cNvSpPr>
          <p:nvPr>
            <p:ph type="sldNum" sz="quarter" idx="10"/>
          </p:nvPr>
        </p:nvSpPr>
        <p:spPr/>
        <p:txBody>
          <a:bodyPr/>
          <a:lstStyle/>
          <a:p>
            <a:fld id="{23D6D1BF-CEEB-4F15-A8D6-C1A88199533A}" type="slidenum">
              <a:rPr lang="en-US" smtClean="0"/>
              <a:t>17</a:t>
            </a:fld>
            <a:endParaRPr lang="en-US"/>
          </a:p>
        </p:txBody>
      </p:sp>
    </p:spTree>
    <p:extLst>
      <p:ext uri="{BB962C8B-B14F-4D97-AF65-F5344CB8AC3E}">
        <p14:creationId xmlns:p14="http://schemas.microsoft.com/office/powerpoint/2010/main" val="1238961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Storm proofed</a:t>
            </a:r>
            <a:r>
              <a:rPr lang="en-US" baseline="0" dirty="0" smtClean="0"/>
              <a:t> in God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3D6D1BF-CEEB-4F15-A8D6-C1A88199533A}" type="slidenum">
              <a:rPr lang="en-US" smtClean="0"/>
              <a:t>18</a:t>
            </a:fld>
            <a:endParaRPr lang="en-US"/>
          </a:p>
        </p:txBody>
      </p:sp>
    </p:spTree>
    <p:extLst>
      <p:ext uri="{BB962C8B-B14F-4D97-AF65-F5344CB8AC3E}">
        <p14:creationId xmlns:p14="http://schemas.microsoft.com/office/powerpoint/2010/main" val="41593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600" dirty="0" smtClean="0"/>
              <a:t>Stephen</a:t>
            </a:r>
            <a:r>
              <a:rPr lang="en-US" sz="3600" dirty="0" smtClean="0"/>
              <a:t>, though unjustly stoned, was comforted by the ROCK (Acts 7:56</a:t>
            </a:r>
            <a:r>
              <a:rPr lang="en-US" sz="3600" dirty="0" smtClean="0"/>
              <a:t>).</a:t>
            </a:r>
            <a:r>
              <a:rPr lang="en-US" sz="3600" baseline="0" dirty="0" smtClean="0"/>
              <a:t> Note Paul’s stormproof religion 2 Tim. 4:6-8 and note “for” as it is related to Timothy’s charge in v. 5. If he wants storm proofed, then he must prepare. Also 2 Tim. 4:16, 17.</a:t>
            </a:r>
            <a:endParaRPr lang="en-US" sz="3600" dirty="0" smtClean="0"/>
          </a:p>
          <a:p>
            <a:endParaRPr lang="en-US" dirty="0"/>
          </a:p>
        </p:txBody>
      </p:sp>
      <p:sp>
        <p:nvSpPr>
          <p:cNvPr id="4" name="Slide Number Placeholder 3"/>
          <p:cNvSpPr>
            <a:spLocks noGrp="1"/>
          </p:cNvSpPr>
          <p:nvPr>
            <p:ph type="sldNum" sz="quarter" idx="10"/>
          </p:nvPr>
        </p:nvSpPr>
        <p:spPr/>
        <p:txBody>
          <a:bodyPr/>
          <a:lstStyle/>
          <a:p>
            <a:fld id="{23D6D1BF-CEEB-4F15-A8D6-C1A88199533A}"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1593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Doubt is perhaps the most affective whirlwind that the Devil throws at the children of</a:t>
            </a:r>
          </a:p>
          <a:p>
            <a:pPr hangingPunct="0"/>
            <a:r>
              <a:rPr lang="en-US" sz="1200" kern="1200" dirty="0" smtClean="0">
                <a:solidFill>
                  <a:schemeClr val="tx1"/>
                </a:solidFill>
                <a:effectLst/>
                <a:latin typeface="+mn-lt"/>
                <a:ea typeface="+mn-ea"/>
                <a:cs typeface="+mn-cs"/>
              </a:rPr>
              <a:t>God.</a:t>
            </a:r>
          </a:p>
          <a:p>
            <a:pPr hangingPunct="0"/>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real problem was not the wind, the sea, the storm, or even Jesus who was asleep. The real problem was the disciples doubt</a:t>
            </a:r>
            <a:r>
              <a:rPr lang="en-US" sz="1200" kern="1200" baseline="0" dirty="0" smtClean="0">
                <a:solidFill>
                  <a:schemeClr val="tx1"/>
                </a:solidFill>
                <a:effectLst/>
                <a:latin typeface="+mn-lt"/>
                <a:ea typeface="+mn-ea"/>
                <a:cs typeface="+mn-cs"/>
              </a:rPr>
              <a:t>.</a:t>
            </a:r>
          </a:p>
          <a:p>
            <a:pPr hangingPunct="0"/>
            <a:endParaRPr lang="en-US" sz="1200" kern="1200" baseline="0" dirty="0" smtClean="0">
              <a:solidFill>
                <a:schemeClr val="tx1"/>
              </a:solidFill>
              <a:effectLst/>
              <a:latin typeface="+mn-lt"/>
              <a:ea typeface="+mn-ea"/>
              <a:cs typeface="+mn-cs"/>
            </a:endParaRPr>
          </a:p>
          <a:p>
            <a:pPr hangingPunct="0"/>
            <a:r>
              <a:rPr lang="en-US" sz="1200" kern="1200" baseline="0" dirty="0" smtClean="0">
                <a:solidFill>
                  <a:schemeClr val="tx1"/>
                </a:solidFill>
                <a:effectLst/>
                <a:latin typeface="+mn-lt"/>
                <a:ea typeface="+mn-ea"/>
                <a:cs typeface="+mn-cs"/>
              </a:rPr>
              <a:t>A backdrop to the events could be the revelation of Psalm 107:23-32. These apostles needed to learn to cast their cares upon God and believe in Christ that way. See Paul in Acts 27:21-26 and emp. v. </a:t>
            </a:r>
            <a:r>
              <a:rPr lang="en-US" sz="1200" kern="1200" baseline="0" smtClean="0">
                <a:solidFill>
                  <a:schemeClr val="tx1"/>
                </a:solidFill>
                <a:effectLst/>
                <a:latin typeface="+mn-lt"/>
                <a:ea typeface="+mn-ea"/>
                <a:cs typeface="+mn-cs"/>
              </a:rPr>
              <a:t>25 </a:t>
            </a:r>
            <a:r>
              <a:rPr lang="en-US" sz="1200" kern="1200" baseline="0" dirty="0" smtClean="0">
                <a:solidFill>
                  <a:schemeClr val="tx1"/>
                </a:solidFill>
                <a:effectLst/>
                <a:latin typeface="+mn-lt"/>
                <a:ea typeface="+mn-ea"/>
                <a:cs typeface="+mn-cs"/>
              </a:rPr>
              <a:t>to set us up for </a:t>
            </a:r>
            <a:r>
              <a:rPr lang="en-US" sz="1200" kern="1200" baseline="0" smtClean="0">
                <a:solidFill>
                  <a:schemeClr val="tx1"/>
                </a:solidFill>
                <a:effectLst/>
                <a:latin typeface="+mn-lt"/>
                <a:ea typeface="+mn-ea"/>
                <a:cs typeface="+mn-cs"/>
              </a:rPr>
              <a:t>what follows.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D6D1BF-CEEB-4F15-A8D6-C1A88199533A}" type="slidenum">
              <a:rPr lang="en-US" smtClean="0"/>
              <a:t>20</a:t>
            </a:fld>
            <a:endParaRPr lang="en-US"/>
          </a:p>
        </p:txBody>
      </p:sp>
    </p:spTree>
    <p:extLst>
      <p:ext uri="{BB962C8B-B14F-4D97-AF65-F5344CB8AC3E}">
        <p14:creationId xmlns:p14="http://schemas.microsoft.com/office/powerpoint/2010/main" val="2148555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 recognizes the free will of the builder. Some people,</a:t>
            </a:r>
            <a:r>
              <a:rPr lang="en-US" baseline="0" dirty="0" smtClean="0"/>
              <a:t> though they hear the warning, will not move to prepare.</a:t>
            </a:r>
            <a:endParaRPr lang="en-US" dirty="0"/>
          </a:p>
        </p:txBody>
      </p:sp>
      <p:sp>
        <p:nvSpPr>
          <p:cNvPr id="4" name="Slide Number Placeholder 3"/>
          <p:cNvSpPr>
            <a:spLocks noGrp="1"/>
          </p:cNvSpPr>
          <p:nvPr>
            <p:ph type="sldNum" sz="quarter" idx="10"/>
          </p:nvPr>
        </p:nvSpPr>
        <p:spPr/>
        <p:txBody>
          <a:bodyPr/>
          <a:lstStyle/>
          <a:p>
            <a:fld id="{23D6D1BF-CEEB-4F15-A8D6-C1A88199533A}" type="slidenum">
              <a:rPr lang="en-US" smtClean="0"/>
              <a:t>5</a:t>
            </a:fld>
            <a:endParaRPr lang="en-US"/>
          </a:p>
        </p:txBody>
      </p:sp>
    </p:spTree>
    <p:extLst>
      <p:ext uri="{BB962C8B-B14F-4D97-AF65-F5344CB8AC3E}">
        <p14:creationId xmlns:p14="http://schemas.microsoft.com/office/powerpoint/2010/main" val="2664026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t>
            </a:r>
            <a:r>
              <a:rPr lang="en-US" baseline="0" dirty="0" smtClean="0"/>
              <a:t> all builders are tested. Trial comes upon both the righteous and the wicked. </a:t>
            </a:r>
            <a:r>
              <a:rPr lang="en-US" dirty="0" smtClean="0"/>
              <a:t>Luke 22:31, 31 – Peter’s storm</a:t>
            </a:r>
            <a:endParaRPr lang="en-US" dirty="0"/>
          </a:p>
        </p:txBody>
      </p:sp>
      <p:sp>
        <p:nvSpPr>
          <p:cNvPr id="4" name="Slide Number Placeholder 3"/>
          <p:cNvSpPr>
            <a:spLocks noGrp="1"/>
          </p:cNvSpPr>
          <p:nvPr>
            <p:ph type="sldNum" sz="quarter" idx="10"/>
          </p:nvPr>
        </p:nvSpPr>
        <p:spPr/>
        <p:txBody>
          <a:bodyPr/>
          <a:lstStyle/>
          <a:p>
            <a:fld id="{23D6D1BF-CEEB-4F15-A8D6-C1A88199533A}" type="slidenum">
              <a:rPr lang="en-US" smtClean="0"/>
              <a:t>6</a:t>
            </a:fld>
            <a:endParaRPr lang="en-US"/>
          </a:p>
        </p:txBody>
      </p:sp>
    </p:spTree>
    <p:extLst>
      <p:ext uri="{BB962C8B-B14F-4D97-AF65-F5344CB8AC3E}">
        <p14:creationId xmlns:p14="http://schemas.microsoft.com/office/powerpoint/2010/main" val="221173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 had taught many things previous</a:t>
            </a:r>
            <a:r>
              <a:rPr lang="en-US" baseline="0" dirty="0" smtClean="0"/>
              <a:t> to this storm message. But He ends His sermon with the call for action and not hearing only.</a:t>
            </a:r>
            <a:endParaRPr lang="en-US" dirty="0"/>
          </a:p>
        </p:txBody>
      </p:sp>
      <p:sp>
        <p:nvSpPr>
          <p:cNvPr id="4" name="Slide Number Placeholder 3"/>
          <p:cNvSpPr>
            <a:spLocks noGrp="1"/>
          </p:cNvSpPr>
          <p:nvPr>
            <p:ph type="sldNum" sz="quarter" idx="10"/>
          </p:nvPr>
        </p:nvSpPr>
        <p:spPr/>
        <p:txBody>
          <a:bodyPr/>
          <a:lstStyle/>
          <a:p>
            <a:fld id="{23D6D1BF-CEEB-4F15-A8D6-C1A88199533A}" type="slidenum">
              <a:rPr lang="en-US" smtClean="0"/>
              <a:t>7</a:t>
            </a:fld>
            <a:endParaRPr lang="en-US"/>
          </a:p>
        </p:txBody>
      </p:sp>
    </p:spTree>
    <p:extLst>
      <p:ext uri="{BB962C8B-B14F-4D97-AF65-F5344CB8AC3E}">
        <p14:creationId xmlns:p14="http://schemas.microsoft.com/office/powerpoint/2010/main" val="2039269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one has his</a:t>
            </a:r>
            <a:r>
              <a:rPr lang="en-US" baseline="0" dirty="0" smtClean="0"/>
              <a:t> own order.</a:t>
            </a:r>
          </a:p>
          <a:p>
            <a:r>
              <a:rPr lang="en-US" baseline="0" dirty="0" smtClean="0"/>
              <a:t>Christ is the </a:t>
            </a:r>
            <a:r>
              <a:rPr lang="en-US" baseline="0" dirty="0" err="1" smtClean="0"/>
              <a:t>firstfruits</a:t>
            </a:r>
            <a:r>
              <a:rPr lang="en-US" baseline="0" dirty="0" smtClean="0"/>
              <a:t> and therefore the example of the kind that follows.</a:t>
            </a:r>
          </a:p>
          <a:p>
            <a:endParaRPr lang="en-US" baseline="0" dirty="0" smtClean="0"/>
          </a:p>
          <a:p>
            <a:r>
              <a:rPr lang="en-US" baseline="0" dirty="0" smtClean="0"/>
              <a:t>WHO? Those who are Christ’s. They know Christ and He knows His own.</a:t>
            </a:r>
          </a:p>
          <a:p>
            <a:r>
              <a:rPr lang="en-US" baseline="0" dirty="0" smtClean="0"/>
              <a:t>WHEN? At His coming. When Jesus comes again, He will raise the dead even as He was raised.  This is not a metaphorical resurrection, but a bodily resurrection. This is the END! It is the glorious consummation of the universe project. It is how it comes to a close. Redemption thus comes to an end. There will be no more invitations to the lost. There will be no more time for repentance; no more gospel sermons. Those who are Christ’s are saved. Those who are not, are lost.</a:t>
            </a:r>
          </a:p>
        </p:txBody>
      </p:sp>
      <p:sp>
        <p:nvSpPr>
          <p:cNvPr id="4" name="Slide Number Placeholder 3"/>
          <p:cNvSpPr>
            <a:spLocks noGrp="1"/>
          </p:cNvSpPr>
          <p:nvPr>
            <p:ph type="sldNum" sz="quarter" idx="10"/>
          </p:nvPr>
        </p:nvSpPr>
        <p:spPr/>
        <p:txBody>
          <a:bodyPr/>
          <a:lstStyle/>
          <a:p>
            <a:fld id="{23D6D1BF-CEEB-4F15-A8D6-C1A88199533A}" type="slidenum">
              <a:rPr lang="en-US" smtClean="0"/>
              <a:t>12</a:t>
            </a:fld>
            <a:endParaRPr lang="en-US"/>
          </a:p>
        </p:txBody>
      </p:sp>
    </p:spTree>
    <p:extLst>
      <p:ext uri="{BB962C8B-B14F-4D97-AF65-F5344CB8AC3E}">
        <p14:creationId xmlns:p14="http://schemas.microsoft.com/office/powerpoint/2010/main" val="3134060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the kingdom is delivered up to God the Father. The end is not the kingdom’s end. The kingdom is not lost. It is not forgotten, but is brought to its intended purpose, to be delivered up and given to God the Father.  The word “deliver” means to give over to one’s personal power and use. The Lord is simply giving back to God the Father what was given Him to do (Jn. 13:3). </a:t>
            </a:r>
          </a:p>
          <a:p>
            <a:endParaRPr lang="en-US" baseline="0" dirty="0" smtClean="0"/>
          </a:p>
          <a:p>
            <a:r>
              <a:rPr lang="en-US" baseline="0" dirty="0" smtClean="0"/>
              <a:t>The Lord’s rule, as it is now, will come to end because all his enemies have now been successfully conquered—the last of which is death itself. Jesus already conquered death by Himself, yet He will conquer it permanently for us when He comes again. </a:t>
            </a:r>
          </a:p>
          <a:p>
            <a:endParaRPr lang="en-US" baseline="0" dirty="0" smtClean="0"/>
          </a:p>
          <a:p>
            <a:r>
              <a:rPr lang="en-US" baseline="0" dirty="0" smtClean="0"/>
              <a:t>This does not mean that Jesus will not continue to rule or that He shall pass away in oblivion. He is going to continue to be worshipped, served and adored even as the Father is (see Rev. 22:3). But it is merely His work as redeemer and mediator which comes to an end. In heaven people will not need Jesus to intercede for them on behalf of the Father, but they will have a direct and glorious standing and access to the Father because of Christ’s work on earth. It is a victory whereby we are now one with God and able to sit on Christ’s throne in the way He did the Father’s throne (Rev. 3:21; Jn. 17:24).</a:t>
            </a:r>
          </a:p>
        </p:txBody>
      </p:sp>
      <p:sp>
        <p:nvSpPr>
          <p:cNvPr id="4" name="Slide Number Placeholder 3"/>
          <p:cNvSpPr>
            <a:spLocks noGrp="1"/>
          </p:cNvSpPr>
          <p:nvPr>
            <p:ph type="sldNum" sz="quarter" idx="10"/>
          </p:nvPr>
        </p:nvSpPr>
        <p:spPr/>
        <p:txBody>
          <a:bodyPr/>
          <a:lstStyle/>
          <a:p>
            <a:fld id="{23D6D1BF-CEEB-4F15-A8D6-C1A88199533A}"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13406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continues</a:t>
            </a:r>
            <a:r>
              <a:rPr lang="en-US" baseline="0" dirty="0" smtClean="0"/>
              <a:t> the thought of Revelation 13:10. The patience and faith of the saints is displayed in their ability to maintain the cause of Christ under such terrible persecution.  There has never been a time when Christians were trampled than under Rome’s tyrannical rule (Dan. 7:21; Rev. 13:7-10).</a:t>
            </a:r>
            <a:endParaRPr lang="en-US" dirty="0"/>
          </a:p>
        </p:txBody>
      </p:sp>
      <p:sp>
        <p:nvSpPr>
          <p:cNvPr id="4" name="Slide Number Placeholder 3"/>
          <p:cNvSpPr>
            <a:spLocks noGrp="1"/>
          </p:cNvSpPr>
          <p:nvPr>
            <p:ph type="sldNum" sz="quarter" idx="10"/>
          </p:nvPr>
        </p:nvSpPr>
        <p:spPr/>
        <p:txBody>
          <a:bodyPr/>
          <a:lstStyle/>
          <a:p>
            <a:fld id="{23D6D1BF-CEEB-4F15-A8D6-C1A88199533A}" type="slidenum">
              <a:rPr lang="en-US" smtClean="0"/>
              <a:t>14</a:t>
            </a:fld>
            <a:endParaRPr lang="en-US"/>
          </a:p>
        </p:txBody>
      </p:sp>
    </p:spTree>
    <p:extLst>
      <p:ext uri="{BB962C8B-B14F-4D97-AF65-F5344CB8AC3E}">
        <p14:creationId xmlns:p14="http://schemas.microsoft.com/office/powerpoint/2010/main" val="187995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place to end lesson one…see A </a:t>
            </a:r>
            <a:r>
              <a:rPr lang="en-US" dirty="0" err="1" smtClean="0"/>
              <a:t>Strom_Proof</a:t>
            </a:r>
            <a:r>
              <a:rPr lang="en-US" baseline="0" dirty="0" smtClean="0"/>
              <a:t> RELIGION_1 and 2.</a:t>
            </a:r>
            <a:endParaRPr lang="en-US" dirty="0"/>
          </a:p>
        </p:txBody>
      </p:sp>
      <p:sp>
        <p:nvSpPr>
          <p:cNvPr id="4" name="Slide Number Placeholder 3"/>
          <p:cNvSpPr>
            <a:spLocks noGrp="1"/>
          </p:cNvSpPr>
          <p:nvPr>
            <p:ph type="sldNum" sz="quarter" idx="10"/>
          </p:nvPr>
        </p:nvSpPr>
        <p:spPr/>
        <p:txBody>
          <a:bodyPr/>
          <a:lstStyle/>
          <a:p>
            <a:fld id="{23D6D1BF-CEEB-4F15-A8D6-C1A88199533A}" type="slidenum">
              <a:rPr lang="en-US" smtClean="0"/>
              <a:t>15</a:t>
            </a:fld>
            <a:endParaRPr lang="en-US"/>
          </a:p>
        </p:txBody>
      </p:sp>
    </p:spTree>
    <p:extLst>
      <p:ext uri="{BB962C8B-B14F-4D97-AF65-F5344CB8AC3E}">
        <p14:creationId xmlns:p14="http://schemas.microsoft.com/office/powerpoint/2010/main" val="424370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warning and solution (Col. 2:6-8) –beware</a:t>
            </a:r>
            <a:r>
              <a:rPr lang="en-US" baseline="0" dirty="0" smtClean="0"/>
              <a:t> v. 8; and “root” </a:t>
            </a:r>
            <a:r>
              <a:rPr lang="en-US" baseline="0" dirty="0" err="1" smtClean="0"/>
              <a:t>vers</a:t>
            </a:r>
            <a:r>
              <a:rPr lang="en-US" baseline="0" dirty="0" smtClean="0"/>
              <a:t> 6, 7.</a:t>
            </a:r>
          </a:p>
          <a:p>
            <a:r>
              <a:rPr lang="en-US" baseline="0" dirty="0" smtClean="0"/>
              <a:t>Stability is in the truth. The word is the measurement and standard for truth. Remedy for deceit is truth. Use the word to test the spirits (1 Jn. 4:1, 2; Rev. 2:2). </a:t>
            </a:r>
            <a:endParaRPr lang="en-US" dirty="0"/>
          </a:p>
        </p:txBody>
      </p:sp>
      <p:sp>
        <p:nvSpPr>
          <p:cNvPr id="4" name="Slide Number Placeholder 3"/>
          <p:cNvSpPr>
            <a:spLocks noGrp="1"/>
          </p:cNvSpPr>
          <p:nvPr>
            <p:ph type="sldNum" sz="quarter" idx="10"/>
          </p:nvPr>
        </p:nvSpPr>
        <p:spPr/>
        <p:txBody>
          <a:bodyPr/>
          <a:lstStyle/>
          <a:p>
            <a:fld id="{23D6D1BF-CEEB-4F15-A8D6-C1A88199533A}" type="slidenum">
              <a:rPr lang="en-US" smtClean="0"/>
              <a:t>16</a:t>
            </a:fld>
            <a:endParaRPr lang="en-US"/>
          </a:p>
        </p:txBody>
      </p:sp>
    </p:spTree>
    <p:extLst>
      <p:ext uri="{BB962C8B-B14F-4D97-AF65-F5344CB8AC3E}">
        <p14:creationId xmlns:p14="http://schemas.microsoft.com/office/powerpoint/2010/main" val="3151362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743201"/>
            <a:ext cx="3155951" cy="658586"/>
          </a:xfrm>
        </p:spPr>
        <p:txBody>
          <a:bodyPr>
            <a:prstTxWarp prst="textPlain">
              <a:avLst/>
            </a:prstTxWarp>
          </a:bodyPr>
          <a:lstStyle/>
          <a:p>
            <a:pPr algn="ctr"/>
            <a:r>
              <a:rPr lang="en-US" b="1" dirty="0" smtClean="0">
                <a:effectLst>
                  <a:glow rad="63500">
                    <a:schemeClr val="accent6">
                      <a:satMod val="175000"/>
                      <a:alpha val="40000"/>
                    </a:schemeClr>
                  </a:glow>
                  <a:reflection blurRad="6350" stA="50000" endA="300" endPos="50000" dist="60007" dir="5400000" sy="-100000" algn="bl" rotWithShape="0"/>
                </a:effectLst>
              </a:rPr>
              <a:t>Matthew 7:24-27</a:t>
            </a:r>
            <a:endParaRPr lang="en-US" b="1" dirty="0">
              <a:effectLst>
                <a:glow rad="63500">
                  <a:schemeClr val="accent6">
                    <a:satMod val="175000"/>
                    <a:alpha val="40000"/>
                  </a:schemeClr>
                </a:glow>
                <a:reflection blurRad="6350" stA="50000" endA="300" endPos="50000" dist="60007" dir="5400000" sy="-100000" algn="bl" rotWithShape="0"/>
              </a:effectLst>
            </a:endParaRPr>
          </a:p>
        </p:txBody>
      </p:sp>
      <p:pic>
        <p:nvPicPr>
          <p:cNvPr id="1026" name="Picture 2" descr="C:\Users\Steven\Downloads\MP9002275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145" y="0"/>
            <a:ext cx="5394960" cy="685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962400" y="2515105"/>
            <a:ext cx="4800599" cy="1523495"/>
          </a:xfrm>
        </p:spPr>
        <p:txBody>
          <a:bodyPr/>
          <a:lstStyle/>
          <a:p>
            <a:pPr algn="ctr"/>
            <a:r>
              <a:rPr lang="en-US" sz="6600" dirty="0" smtClean="0"/>
              <a:t>A Stormproof </a:t>
            </a:r>
            <a:r>
              <a:rPr lang="en-US" sz="7200" spc="300" dirty="0" smtClean="0">
                <a:latin typeface="Aharoni" pitchFamily="2" charset="-79"/>
                <a:cs typeface="Aharoni" pitchFamily="2" charset="-79"/>
              </a:rPr>
              <a:t>RELIGION</a:t>
            </a:r>
            <a:endParaRPr lang="en-US" sz="6600" spc="300" dirty="0">
              <a:latin typeface="Aharoni" pitchFamily="2" charset="-79"/>
              <a:cs typeface="Aharoni" pitchFamily="2" charset="-79"/>
            </a:endParaRPr>
          </a:p>
        </p:txBody>
      </p:sp>
      <p:sp>
        <p:nvSpPr>
          <p:cNvPr id="4" name="TextBox 3"/>
          <p:cNvSpPr txBox="1"/>
          <p:nvPr/>
        </p:nvSpPr>
        <p:spPr>
          <a:xfrm>
            <a:off x="381000" y="6477000"/>
            <a:ext cx="4131837" cy="369332"/>
          </a:xfrm>
          <a:prstGeom prst="rect">
            <a:avLst/>
          </a:prstGeom>
          <a:noFill/>
        </p:spPr>
        <p:txBody>
          <a:bodyPr wrap="none" rtlCol="0">
            <a:spAutoFit/>
          </a:bodyPr>
          <a:lstStyle/>
          <a:p>
            <a:r>
              <a:rPr lang="en-US" i="1" dirty="0" smtClean="0"/>
              <a:t>All verses are from the </a:t>
            </a:r>
            <a:r>
              <a:rPr lang="en-US" i="1" dirty="0" err="1" smtClean="0"/>
              <a:t>NKJV</a:t>
            </a:r>
            <a:r>
              <a:rPr lang="en-US" i="1" dirty="0" smtClean="0"/>
              <a:t> unless noted.</a:t>
            </a:r>
            <a:endParaRPr lang="en-US" i="1" dirty="0"/>
          </a:p>
        </p:txBody>
      </p:sp>
    </p:spTree>
    <p:extLst>
      <p:ext uri="{BB962C8B-B14F-4D97-AF65-F5344CB8AC3E}">
        <p14:creationId xmlns:p14="http://schemas.microsoft.com/office/powerpoint/2010/main" val="9013459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afterEffect">
                                  <p:stCondLst>
                                    <p:cond delay="0"/>
                                  </p:stCondLst>
                                  <p:iterate type="lt">
                                    <p:tmPct val="8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p:val>
                                            <p:strVal val="#ppt_w"/>
                                          </p:val>
                                        </p:tav>
                                        <p:tav tm="100000">
                                          <p:val>
                                            <p:strVal val="#ppt_w"/>
                                          </p:val>
                                        </p:tav>
                                      </p:tavLst>
                                    </p:anim>
                                    <p:anim calcmode="lin" valueType="num">
                                      <p:cBhvr>
                                        <p:cTn id="8" dur="5000" fill="hold"/>
                                        <p:tgtEl>
                                          <p:spTgt spid="3">
                                            <p:txEl>
                                              <p:pRg st="0" end="0"/>
                                            </p:txEl>
                                          </p:spTgt>
                                        </p:tgtEl>
                                        <p:attrNameLst>
                                          <p:attrName>ppt_h</p:attrName>
                                        </p:attrNameLst>
                                      </p:cBhvr>
                                      <p:tavLst>
                                        <p:tav tm="0" fmla="#ppt_h*sin(2.5*pi*$)">
                                          <p:val>
                                            <p:fltVal val="0"/>
                                          </p:val>
                                        </p:tav>
                                        <p:tav tm="100000">
                                          <p:val>
                                            <p:fltVal val="1"/>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par>
                                <p:cTn id="12" presetID="36" presetClass="emph" presetSubtype="0" repeatCount="indefinite" fill="hold" grpId="0" nodeType="withEffect">
                                  <p:stCondLst>
                                    <p:cond delay="0"/>
                                  </p:stCondLst>
                                  <p:iterate type="lt">
                                    <p:tmPct val="10000"/>
                                  </p:iterate>
                                  <p:childTnLst>
                                    <p:animScale>
                                      <p:cBhvr>
                                        <p:cTn id="13" dur="2500" autoRev="1" fill="hold">
                                          <p:stCondLst>
                                            <p:cond delay="0"/>
                                          </p:stCondLst>
                                        </p:cTn>
                                        <p:tgtEl>
                                          <p:spTgt spid="2"/>
                                        </p:tgtEl>
                                      </p:cBhvr>
                                      <p:to x="80000" y="100000"/>
                                    </p:animScale>
                                    <p:anim by="(#ppt_w*0.10)" calcmode="lin" valueType="num">
                                      <p:cBhvr>
                                        <p:cTn id="14" dur="2500" autoRev="1" fill="hold">
                                          <p:stCondLst>
                                            <p:cond delay="0"/>
                                          </p:stCondLst>
                                        </p:cTn>
                                        <p:tgtEl>
                                          <p:spTgt spid="2"/>
                                        </p:tgtEl>
                                        <p:attrNameLst>
                                          <p:attrName>ppt_x</p:attrName>
                                        </p:attrNameLst>
                                      </p:cBhvr>
                                    </p:anim>
                                    <p:anim by="(-#ppt_w*0.10)" calcmode="lin" valueType="num">
                                      <p:cBhvr>
                                        <p:cTn id="15" dur="2500" autoRev="1" fill="hold">
                                          <p:stCondLst>
                                            <p:cond delay="0"/>
                                          </p:stCondLst>
                                        </p:cTn>
                                        <p:tgtEl>
                                          <p:spTgt spid="2"/>
                                        </p:tgtEl>
                                        <p:attrNameLst>
                                          <p:attrName>ppt_y</p:attrName>
                                        </p:attrNameLst>
                                      </p:cBhvr>
                                    </p:anim>
                                    <p:animRot by="-480000">
                                      <p:cBhvr>
                                        <p:cTn id="16" dur="250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Abiding Forever?</a:t>
            </a:r>
            <a:endParaRPr lang="en-US" dirty="0"/>
          </a:p>
        </p:txBody>
      </p:sp>
      <p:sp>
        <p:nvSpPr>
          <p:cNvPr id="3" name="Content Placeholder 2"/>
          <p:cNvSpPr>
            <a:spLocks noGrp="1"/>
          </p:cNvSpPr>
          <p:nvPr>
            <p:ph idx="1"/>
          </p:nvPr>
        </p:nvSpPr>
        <p:spPr>
          <a:xfrm>
            <a:off x="381000" y="2895600"/>
            <a:ext cx="8382000" cy="3962400"/>
          </a:xfrm>
        </p:spPr>
        <p:txBody>
          <a:bodyPr>
            <a:normAutofit/>
          </a:bodyPr>
          <a:lstStyle/>
          <a:p>
            <a:pPr marL="514350" indent="-514350">
              <a:buFont typeface="+mj-lt"/>
              <a:buAutoNum type="arabicPeriod"/>
            </a:pPr>
            <a:r>
              <a:rPr lang="en-US" sz="3600" b="1" dirty="0" smtClean="0">
                <a:solidFill>
                  <a:srgbClr val="FFFF00"/>
                </a:solidFill>
                <a:effectLst>
                  <a:outerShdw blurRad="38100" dist="38100" dir="2700000" algn="tl">
                    <a:srgbClr val="000000">
                      <a:alpha val="43137"/>
                    </a:srgbClr>
                  </a:outerShdw>
                </a:effectLst>
              </a:rPr>
              <a:t>Because that builder enters the kingdom of God</a:t>
            </a:r>
          </a:p>
          <a:p>
            <a:pPr lvl="1"/>
            <a:r>
              <a:rPr lang="en-US" sz="3200" dirty="0" smtClean="0"/>
              <a:t>Relationship between </a:t>
            </a:r>
            <a:r>
              <a:rPr lang="en-US" sz="3200" u="sng" dirty="0" smtClean="0"/>
              <a:t>sayings of Jesus </a:t>
            </a:r>
            <a:r>
              <a:rPr lang="en-US" sz="3200" dirty="0" smtClean="0"/>
              <a:t>and the </a:t>
            </a:r>
            <a:r>
              <a:rPr lang="en-US" sz="3200" u="sng" dirty="0" smtClean="0"/>
              <a:t>will of the Father </a:t>
            </a:r>
            <a:r>
              <a:rPr lang="en-US" sz="3200" dirty="0" smtClean="0"/>
              <a:t>(Matt. 7:21, 24)</a:t>
            </a:r>
          </a:p>
          <a:p>
            <a:pPr lvl="1"/>
            <a:r>
              <a:rPr lang="en-US" sz="3200" dirty="0" smtClean="0"/>
              <a:t>Doing His will results in being conveyed into His kingdom (Matt. 7:21; Col. 1:13)</a:t>
            </a:r>
          </a:p>
          <a:p>
            <a:pPr lvl="1"/>
            <a:r>
              <a:rPr lang="en-US" sz="3200" dirty="0" smtClean="0"/>
              <a:t>Results in complete forgiveness and reconciliation (Col. 1:14, 20-23)</a:t>
            </a:r>
          </a:p>
        </p:txBody>
      </p:sp>
      <p:graphicFrame>
        <p:nvGraphicFramePr>
          <p:cNvPr id="4" name="Table 3"/>
          <p:cNvGraphicFramePr>
            <a:graphicFrameLocks noGrp="1"/>
          </p:cNvGraphicFramePr>
          <p:nvPr>
            <p:extLst>
              <p:ext uri="{D42A27DB-BD31-4B8C-83A1-F6EECF244321}">
                <p14:modId xmlns:p14="http://schemas.microsoft.com/office/powerpoint/2010/main" val="3116210398"/>
              </p:ext>
            </p:extLst>
          </p:nvPr>
        </p:nvGraphicFramePr>
        <p:xfrm>
          <a:off x="457200" y="1066800"/>
          <a:ext cx="8077200" cy="1737360"/>
        </p:xfrm>
        <a:graphic>
          <a:graphicData uri="http://schemas.openxmlformats.org/drawingml/2006/table">
            <a:tbl>
              <a:tblPr firstRow="1" bandRow="1">
                <a:effectLst/>
                <a:tableStyleId>{5940675A-B579-460E-94D1-54222C63F5DA}</a:tableStyleId>
              </a:tblPr>
              <a:tblGrid>
                <a:gridCol w="4368282"/>
                <a:gridCol w="3708918"/>
              </a:tblGrid>
              <a:tr h="370840">
                <a:tc>
                  <a:txBody>
                    <a:bodyPr/>
                    <a:lstStyle/>
                    <a:p>
                      <a:pPr algn="ctr"/>
                      <a:r>
                        <a:rPr lang="en-US" sz="2400" b="0" dirty="0" smtClean="0">
                          <a:latin typeface="Arial Black" pitchFamily="34" charset="0"/>
                        </a:rPr>
                        <a:t>SAYINGS</a:t>
                      </a:r>
                      <a:r>
                        <a:rPr lang="en-US" sz="2400" b="0" baseline="0" dirty="0" smtClean="0">
                          <a:latin typeface="Arial Black" pitchFamily="34" charset="0"/>
                        </a:rPr>
                        <a:t> OF JESUS</a:t>
                      </a:r>
                      <a:endParaRPr lang="en-US" sz="2400" b="0" dirty="0">
                        <a:latin typeface="Arial Black" pitchFamily="34" charset="0"/>
                      </a:endParaRPr>
                    </a:p>
                  </a:txBody>
                  <a:tcPr anchor="ctr">
                    <a:solidFill>
                      <a:schemeClr val="bg2"/>
                    </a:solidFill>
                  </a:tcPr>
                </a:tc>
                <a:tc>
                  <a:txBody>
                    <a:bodyPr/>
                    <a:lstStyle/>
                    <a:p>
                      <a:pPr algn="ctr"/>
                      <a:r>
                        <a:rPr lang="en-US" sz="2400" b="0" dirty="0" smtClean="0">
                          <a:latin typeface="Arial Black" pitchFamily="34" charset="0"/>
                        </a:rPr>
                        <a:t>WILL OF FATHER</a:t>
                      </a:r>
                      <a:endParaRPr lang="en-US" sz="2400" b="0" dirty="0">
                        <a:latin typeface="Arial Black" pitchFamily="34" charset="0"/>
                      </a:endParaRPr>
                    </a:p>
                  </a:txBody>
                  <a:tcPr anchor="ctr">
                    <a:solidFill>
                      <a:schemeClr val="bg2"/>
                    </a:solidFill>
                  </a:tcPr>
                </a:tc>
              </a:tr>
              <a:tr h="370840">
                <a:tc>
                  <a:txBody>
                    <a:bodyPr/>
                    <a:lstStyle/>
                    <a:p>
                      <a:pPr algn="ctr"/>
                      <a:r>
                        <a:rPr lang="en-US" sz="2400" b="0" dirty="0" smtClean="0">
                          <a:latin typeface="Arial Black" pitchFamily="34" charset="0"/>
                        </a:rPr>
                        <a:t>OBEDIENCE</a:t>
                      </a:r>
                      <a:endParaRPr lang="en-US" sz="2400" b="0" dirty="0">
                        <a:latin typeface="Arial Black" pitchFamily="34" charset="0"/>
                      </a:endParaRPr>
                    </a:p>
                  </a:txBody>
                  <a:tcPr anchor="ctr">
                    <a:solidFill>
                      <a:schemeClr val="bg2"/>
                    </a:solidFill>
                  </a:tcPr>
                </a:tc>
                <a:tc>
                  <a:txBody>
                    <a:bodyPr/>
                    <a:lstStyle/>
                    <a:p>
                      <a:pPr algn="ctr"/>
                      <a:r>
                        <a:rPr lang="en-US" sz="2400" b="0" dirty="0" smtClean="0">
                          <a:latin typeface="Arial Black" pitchFamily="34" charset="0"/>
                        </a:rPr>
                        <a:t>ENTRANCE INTO</a:t>
                      </a:r>
                      <a:r>
                        <a:rPr lang="en-US" sz="2400" b="0" baseline="0" dirty="0" smtClean="0">
                          <a:latin typeface="Arial Black" pitchFamily="34" charset="0"/>
                        </a:rPr>
                        <a:t> KINGDOM</a:t>
                      </a:r>
                      <a:endParaRPr lang="en-US" sz="2400" b="0" dirty="0">
                        <a:latin typeface="Arial Black" pitchFamily="34" charset="0"/>
                      </a:endParaRPr>
                    </a:p>
                  </a:txBody>
                  <a:tcPr anchor="ctr">
                    <a:solidFill>
                      <a:schemeClr val="bg2"/>
                    </a:solidFill>
                  </a:tcPr>
                </a:tc>
              </a:tr>
              <a:tr h="370840">
                <a:tc>
                  <a:txBody>
                    <a:bodyPr/>
                    <a:lstStyle/>
                    <a:p>
                      <a:pPr algn="ctr"/>
                      <a:r>
                        <a:rPr lang="en-US" sz="2400" b="0" dirty="0" smtClean="0">
                          <a:latin typeface="Arial Black" pitchFamily="34" charset="0"/>
                        </a:rPr>
                        <a:t>KINGDOM</a:t>
                      </a:r>
                      <a:endParaRPr lang="en-US" sz="2400" b="0" dirty="0">
                        <a:latin typeface="Arial Black" pitchFamily="34" charset="0"/>
                      </a:endParaRPr>
                    </a:p>
                  </a:txBody>
                  <a:tcPr anchor="ctr">
                    <a:solidFill>
                      <a:schemeClr val="bg2"/>
                    </a:solidFill>
                  </a:tcPr>
                </a:tc>
                <a:tc>
                  <a:txBody>
                    <a:bodyPr/>
                    <a:lstStyle/>
                    <a:p>
                      <a:pPr algn="ctr"/>
                      <a:r>
                        <a:rPr lang="en-US" sz="2400" b="0" dirty="0" smtClean="0">
                          <a:latin typeface="Arial Black" pitchFamily="34" charset="0"/>
                        </a:rPr>
                        <a:t>FORGIVENESS</a:t>
                      </a:r>
                      <a:endParaRPr lang="en-US" sz="2400" b="0" dirty="0">
                        <a:latin typeface="Arial Black" pitchFamily="34" charset="0"/>
                      </a:endParaRPr>
                    </a:p>
                  </a:txBody>
                  <a:tcPr anchor="ctr">
                    <a:solidFill>
                      <a:schemeClr val="bg2"/>
                    </a:solidFill>
                  </a:tcPr>
                </a:tc>
              </a:tr>
            </a:tbl>
          </a:graphicData>
        </a:graphic>
      </p:graphicFrame>
    </p:spTree>
    <p:extLst>
      <p:ext uri="{BB962C8B-B14F-4D97-AF65-F5344CB8AC3E}">
        <p14:creationId xmlns:p14="http://schemas.microsoft.com/office/powerpoint/2010/main" val="42105030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Abiding Forever?</a:t>
            </a:r>
            <a:endParaRPr lang="en-US" dirty="0"/>
          </a:p>
        </p:txBody>
      </p:sp>
      <p:sp>
        <p:nvSpPr>
          <p:cNvPr id="3" name="Content Placeholder 2"/>
          <p:cNvSpPr>
            <a:spLocks noGrp="1"/>
          </p:cNvSpPr>
          <p:nvPr>
            <p:ph idx="1"/>
          </p:nvPr>
        </p:nvSpPr>
        <p:spPr>
          <a:xfrm>
            <a:off x="381000" y="1412874"/>
            <a:ext cx="8382000" cy="3065455"/>
          </a:xfrm>
        </p:spPr>
        <p:txBody>
          <a:bodyPr/>
          <a:lstStyle/>
          <a:p>
            <a:pPr marL="514350" indent="-514350">
              <a:buFont typeface="+mj-lt"/>
              <a:buAutoNum type="arabicPeriod" startAt="2"/>
            </a:pPr>
            <a:r>
              <a:rPr lang="en-US" sz="3600" b="1" dirty="0" smtClean="0">
                <a:solidFill>
                  <a:srgbClr val="FFFF00"/>
                </a:solidFill>
                <a:effectLst>
                  <a:outerShdw blurRad="38100" dist="38100" dir="2700000" algn="tl">
                    <a:srgbClr val="000000">
                      <a:alpha val="43137"/>
                    </a:srgbClr>
                  </a:outerShdw>
                </a:effectLst>
              </a:rPr>
              <a:t>Because those who remain in the kingdom of God will abide forever</a:t>
            </a:r>
          </a:p>
          <a:p>
            <a:pPr lvl="1"/>
            <a:r>
              <a:rPr lang="en-US" sz="3200" dirty="0" smtClean="0"/>
              <a:t>Kingdom cannot be destroyed (Dan. 7:14)</a:t>
            </a:r>
          </a:p>
          <a:p>
            <a:pPr lvl="1"/>
            <a:r>
              <a:rPr lang="en-US" sz="3200" dirty="0" smtClean="0"/>
              <a:t>Even though they may die (Jn. 11:25, 26)</a:t>
            </a:r>
            <a:br>
              <a:rPr lang="en-US" sz="3200" dirty="0" smtClean="0"/>
            </a:br>
            <a:r>
              <a:rPr lang="en-US" sz="3200" dirty="0" smtClean="0"/>
              <a:t>“LIVES &amp; BELIEVES”</a:t>
            </a:r>
          </a:p>
          <a:p>
            <a:pPr lvl="1"/>
            <a:r>
              <a:rPr lang="en-US" sz="3200" dirty="0" smtClean="0"/>
              <a:t>Proven by Christ’s resurrection (1 Cor. 15:20)</a:t>
            </a:r>
          </a:p>
        </p:txBody>
      </p:sp>
    </p:spTree>
    <p:extLst>
      <p:ext uri="{BB962C8B-B14F-4D97-AF65-F5344CB8AC3E}">
        <p14:creationId xmlns:p14="http://schemas.microsoft.com/office/powerpoint/2010/main" val="4047251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Abiding Forever?</a:t>
            </a:r>
            <a:endParaRPr lang="en-US" dirty="0"/>
          </a:p>
        </p:txBody>
      </p:sp>
      <p:sp>
        <p:nvSpPr>
          <p:cNvPr id="3" name="Content Placeholder 2"/>
          <p:cNvSpPr>
            <a:spLocks noGrp="1"/>
          </p:cNvSpPr>
          <p:nvPr>
            <p:ph idx="1"/>
          </p:nvPr>
        </p:nvSpPr>
        <p:spPr>
          <a:xfrm>
            <a:off x="381000" y="1412874"/>
            <a:ext cx="8382000" cy="4985980"/>
          </a:xfrm>
        </p:spPr>
        <p:txBody>
          <a:bodyPr/>
          <a:lstStyle/>
          <a:p>
            <a:pPr marL="0" indent="0">
              <a:buNone/>
            </a:pPr>
            <a:r>
              <a:rPr lang="en-US" sz="4000" dirty="0" smtClean="0"/>
              <a:t>“But </a:t>
            </a:r>
            <a:r>
              <a:rPr lang="en-US" sz="4000" dirty="0"/>
              <a:t>each one in his own order: Christ the </a:t>
            </a:r>
            <a:r>
              <a:rPr lang="en-US" sz="4000" dirty="0" err="1"/>
              <a:t>firstfruits</a:t>
            </a:r>
            <a:r>
              <a:rPr lang="en-US" sz="4000" dirty="0"/>
              <a:t>, afterward those who are Christ’s </a:t>
            </a:r>
            <a:r>
              <a:rPr lang="en-US" sz="4000" b="1" dirty="0">
                <a:solidFill>
                  <a:schemeClr val="tx2">
                    <a:lumMod val="60000"/>
                    <a:lumOff val="40000"/>
                  </a:schemeClr>
                </a:solidFill>
                <a:effectLst>
                  <a:outerShdw blurRad="38100" dist="38100" dir="2700000" algn="tl">
                    <a:srgbClr val="000000">
                      <a:alpha val="43137"/>
                    </a:srgbClr>
                  </a:outerShdw>
                </a:effectLst>
              </a:rPr>
              <a:t>at His </a:t>
            </a:r>
            <a:r>
              <a:rPr lang="en-US" sz="4000" b="1" dirty="0" smtClean="0">
                <a:solidFill>
                  <a:schemeClr val="tx2">
                    <a:lumMod val="60000"/>
                    <a:lumOff val="40000"/>
                  </a:schemeClr>
                </a:solidFill>
                <a:effectLst>
                  <a:outerShdw blurRad="38100" dist="38100" dir="2700000" algn="tl">
                    <a:srgbClr val="000000">
                      <a:alpha val="43137"/>
                    </a:srgbClr>
                  </a:outerShdw>
                </a:effectLst>
              </a:rPr>
              <a:t>coming</a:t>
            </a:r>
            <a:r>
              <a:rPr lang="en-US" sz="4000" dirty="0" smtClean="0"/>
              <a:t>. </a:t>
            </a:r>
            <a:r>
              <a:rPr lang="en-US" sz="4000" b="1" dirty="0" smtClean="0">
                <a:solidFill>
                  <a:schemeClr val="accent3">
                    <a:lumMod val="75000"/>
                  </a:schemeClr>
                </a:solidFill>
                <a:effectLst>
                  <a:outerShdw blurRad="38100" dist="38100" dir="2700000" algn="tl">
                    <a:srgbClr val="000000">
                      <a:alpha val="43137"/>
                    </a:srgbClr>
                  </a:outerShdw>
                </a:effectLst>
              </a:rPr>
              <a:t>Then</a:t>
            </a:r>
            <a:r>
              <a:rPr lang="en-US" sz="4000" dirty="0" smtClean="0">
                <a:effectLst>
                  <a:outerShdw blurRad="38100" dist="38100" dir="2700000" algn="tl">
                    <a:srgbClr val="000000">
                      <a:alpha val="43137"/>
                    </a:srgbClr>
                  </a:outerShdw>
                </a:effectLst>
              </a:rPr>
              <a:t> </a:t>
            </a:r>
            <a:r>
              <a:rPr lang="en-US" sz="4000" b="1" dirty="0">
                <a:solidFill>
                  <a:schemeClr val="tx2">
                    <a:lumMod val="60000"/>
                    <a:lumOff val="40000"/>
                  </a:schemeClr>
                </a:solidFill>
                <a:effectLst>
                  <a:outerShdw blurRad="38100" dist="38100" dir="2700000" algn="tl">
                    <a:srgbClr val="000000">
                      <a:alpha val="43137"/>
                    </a:srgbClr>
                  </a:outerShdw>
                </a:effectLst>
              </a:rPr>
              <a:t>comes the end</a:t>
            </a:r>
            <a:r>
              <a:rPr lang="en-US" sz="4000" dirty="0"/>
              <a:t>, when He delivers the kingdom to God the Father, when He puts an end to all rule and all authority and </a:t>
            </a:r>
            <a:r>
              <a:rPr lang="en-US" sz="4000" dirty="0" smtClean="0"/>
              <a:t>power. For </a:t>
            </a:r>
            <a:r>
              <a:rPr lang="en-US" sz="4000" dirty="0"/>
              <a:t>He must reign till He has put all enemies under His </a:t>
            </a:r>
            <a:r>
              <a:rPr lang="en-US" sz="4000" dirty="0" smtClean="0"/>
              <a:t>feet. The </a:t>
            </a:r>
            <a:r>
              <a:rPr lang="en-US" sz="4000" dirty="0"/>
              <a:t>last enemy that will be destroyed is </a:t>
            </a:r>
            <a:r>
              <a:rPr lang="en-US" sz="4000" dirty="0" smtClean="0"/>
              <a:t>death” (1 Cor. 15:23-26)</a:t>
            </a:r>
            <a:endParaRPr lang="en-US" sz="4000" dirty="0"/>
          </a:p>
        </p:txBody>
      </p:sp>
    </p:spTree>
    <p:extLst>
      <p:ext uri="{BB962C8B-B14F-4D97-AF65-F5344CB8AC3E}">
        <p14:creationId xmlns:p14="http://schemas.microsoft.com/office/powerpoint/2010/main" val="271139600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Abiding Forever?</a:t>
            </a:r>
            <a:endParaRPr lang="en-US" dirty="0"/>
          </a:p>
        </p:txBody>
      </p:sp>
      <p:sp>
        <p:nvSpPr>
          <p:cNvPr id="3" name="Content Placeholder 2"/>
          <p:cNvSpPr>
            <a:spLocks noGrp="1"/>
          </p:cNvSpPr>
          <p:nvPr>
            <p:ph idx="1"/>
          </p:nvPr>
        </p:nvSpPr>
        <p:spPr>
          <a:xfrm>
            <a:off x="381000" y="1412874"/>
            <a:ext cx="8382000" cy="4985980"/>
          </a:xfrm>
        </p:spPr>
        <p:txBody>
          <a:bodyPr/>
          <a:lstStyle/>
          <a:p>
            <a:pPr marL="0" indent="0">
              <a:buNone/>
            </a:pPr>
            <a:r>
              <a:rPr lang="en-US" sz="4000" dirty="0" smtClean="0"/>
              <a:t>“But </a:t>
            </a:r>
            <a:r>
              <a:rPr lang="en-US" sz="4000" dirty="0"/>
              <a:t>each one in his own order: Christ the </a:t>
            </a:r>
            <a:r>
              <a:rPr lang="en-US" sz="4000" dirty="0" err="1"/>
              <a:t>firstfruits</a:t>
            </a:r>
            <a:r>
              <a:rPr lang="en-US" sz="4000" dirty="0"/>
              <a:t>, afterward those who are Christ’s at His </a:t>
            </a:r>
            <a:r>
              <a:rPr lang="en-US" sz="4000" dirty="0" smtClean="0"/>
              <a:t>coming. Then </a:t>
            </a:r>
            <a:r>
              <a:rPr lang="en-US" sz="4000" dirty="0"/>
              <a:t>comes the end, </a:t>
            </a:r>
            <a:r>
              <a:rPr lang="en-US" sz="4000" b="1" dirty="0">
                <a:solidFill>
                  <a:schemeClr val="tx2">
                    <a:lumMod val="60000"/>
                    <a:lumOff val="40000"/>
                  </a:schemeClr>
                </a:solidFill>
                <a:effectLst>
                  <a:outerShdw blurRad="38100" dist="38100" dir="2700000" algn="tl">
                    <a:srgbClr val="000000">
                      <a:alpha val="43137"/>
                    </a:srgbClr>
                  </a:outerShdw>
                </a:effectLst>
              </a:rPr>
              <a:t>when He delivers the kingdom to God the Father</a:t>
            </a:r>
            <a:r>
              <a:rPr lang="en-US" sz="4000" dirty="0"/>
              <a:t>, when He puts an end to all rule and all authority and </a:t>
            </a:r>
            <a:r>
              <a:rPr lang="en-US" sz="4000" dirty="0" smtClean="0"/>
              <a:t>power. For </a:t>
            </a:r>
            <a:r>
              <a:rPr lang="en-US" sz="4000" dirty="0"/>
              <a:t>He must reign till He has put all enemies under His </a:t>
            </a:r>
            <a:r>
              <a:rPr lang="en-US" sz="4000" dirty="0" smtClean="0"/>
              <a:t>feet. The </a:t>
            </a:r>
            <a:r>
              <a:rPr lang="en-US" sz="4000" dirty="0"/>
              <a:t>last enemy that will be destroyed is </a:t>
            </a:r>
            <a:r>
              <a:rPr lang="en-US" sz="4000" dirty="0" smtClean="0"/>
              <a:t>death” (1 Cor. 15:23-26)</a:t>
            </a:r>
            <a:endParaRPr lang="en-US" sz="4000" dirty="0"/>
          </a:p>
        </p:txBody>
      </p:sp>
    </p:spTree>
    <p:extLst>
      <p:ext uri="{BB962C8B-B14F-4D97-AF65-F5344CB8AC3E}">
        <p14:creationId xmlns:p14="http://schemas.microsoft.com/office/powerpoint/2010/main" val="2325212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Abiding Forever?</a:t>
            </a:r>
            <a:endParaRPr lang="en-US" dirty="0"/>
          </a:p>
        </p:txBody>
      </p:sp>
      <p:sp>
        <p:nvSpPr>
          <p:cNvPr id="3" name="Content Placeholder 2"/>
          <p:cNvSpPr>
            <a:spLocks noGrp="1"/>
          </p:cNvSpPr>
          <p:nvPr>
            <p:ph idx="1"/>
          </p:nvPr>
        </p:nvSpPr>
        <p:spPr>
          <a:xfrm>
            <a:off x="381000" y="1127200"/>
            <a:ext cx="8382000" cy="5730800"/>
          </a:xfrm>
        </p:spPr>
        <p:txBody>
          <a:bodyPr/>
          <a:lstStyle/>
          <a:p>
            <a:pPr marL="517525" lvl="1" indent="0">
              <a:buNone/>
            </a:pPr>
            <a:r>
              <a:rPr lang="en-US" sz="4000" dirty="0" smtClean="0"/>
              <a:t>Here </a:t>
            </a:r>
            <a:r>
              <a:rPr lang="en-US" sz="4000" dirty="0"/>
              <a:t>is the patience of the saints; </a:t>
            </a:r>
            <a:r>
              <a:rPr lang="en-US" sz="4000" b="1" dirty="0">
                <a:solidFill>
                  <a:schemeClr val="tx2">
                    <a:lumMod val="60000"/>
                    <a:lumOff val="40000"/>
                  </a:schemeClr>
                </a:solidFill>
                <a:effectLst>
                  <a:outerShdw blurRad="38100" dist="38100" dir="2700000" algn="tl">
                    <a:srgbClr val="000000">
                      <a:alpha val="43137"/>
                    </a:srgbClr>
                  </a:outerShdw>
                </a:effectLst>
              </a:rPr>
              <a:t>here are those who keep the commandments of God and the faith of </a:t>
            </a:r>
            <a:r>
              <a:rPr lang="en-US" sz="4000" b="1" dirty="0" smtClean="0">
                <a:solidFill>
                  <a:schemeClr val="tx2">
                    <a:lumMod val="60000"/>
                    <a:lumOff val="40000"/>
                  </a:schemeClr>
                </a:solidFill>
                <a:effectLst>
                  <a:outerShdw blurRad="38100" dist="38100" dir="2700000" algn="tl">
                    <a:srgbClr val="000000">
                      <a:alpha val="43137"/>
                    </a:srgbClr>
                  </a:outerShdw>
                </a:effectLst>
              </a:rPr>
              <a:t>Jesus</a:t>
            </a:r>
            <a:r>
              <a:rPr lang="en-US" sz="4000" dirty="0" smtClean="0"/>
              <a:t>. Then </a:t>
            </a:r>
            <a:r>
              <a:rPr lang="en-US" sz="4000" dirty="0"/>
              <a:t>I heard a voice from heaven saying to me, "Write: ‘Blessed are the dead who die in the Lord from now on.’" "Yes," says the Spirit, "that they may rest from their labors, and their works follow them."</a:t>
            </a:r>
          </a:p>
          <a:p>
            <a:pPr marL="0" indent="0" algn="r">
              <a:buNone/>
            </a:pPr>
            <a:r>
              <a:rPr lang="en-US" sz="4400" b="1" dirty="0" smtClean="0"/>
              <a:t>Revelation 14:12, 13</a:t>
            </a:r>
            <a:endParaRPr lang="en-US" sz="4400" b="1" dirty="0"/>
          </a:p>
        </p:txBody>
      </p:sp>
    </p:spTree>
    <p:extLst>
      <p:ext uri="{BB962C8B-B14F-4D97-AF65-F5344CB8AC3E}">
        <p14:creationId xmlns:p14="http://schemas.microsoft.com/office/powerpoint/2010/main" val="1431016302"/>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What Do We See When We See The PATIENCE OF THE SAINTS </a:t>
            </a:r>
            <a:r>
              <a:rPr lang="en-US" sz="4400" dirty="0" smtClean="0"/>
              <a:t>(14:12, 13)?</a:t>
            </a:r>
            <a:endParaRPr lang="en-US" dirty="0"/>
          </a:p>
        </p:txBody>
      </p:sp>
      <p:sp>
        <p:nvSpPr>
          <p:cNvPr id="3" name="Content Placeholder 2"/>
          <p:cNvSpPr>
            <a:spLocks noGrp="1"/>
          </p:cNvSpPr>
          <p:nvPr>
            <p:ph idx="1"/>
          </p:nvPr>
        </p:nvSpPr>
        <p:spPr>
          <a:xfrm>
            <a:off x="381000" y="1599138"/>
            <a:ext cx="8382000" cy="4949047"/>
          </a:xfrm>
        </p:spPr>
        <p:txBody>
          <a:bodyPr/>
          <a:lstStyle/>
          <a:p>
            <a:r>
              <a:rPr lang="en-US" sz="3600" dirty="0" smtClean="0"/>
              <a:t>Keeping the commandments of God and the faith of Jesus (faithful obedience)</a:t>
            </a:r>
          </a:p>
          <a:p>
            <a:r>
              <a:rPr lang="en-US" sz="3600" dirty="0"/>
              <a:t>K</a:t>
            </a:r>
            <a:r>
              <a:rPr lang="en-US" sz="3600" dirty="0" smtClean="0"/>
              <a:t>eeping the faith despite extreme opposition </a:t>
            </a:r>
          </a:p>
          <a:p>
            <a:pPr lvl="1"/>
            <a:r>
              <a:rPr lang="en-US" sz="3200" dirty="0" smtClean="0"/>
              <a:t>Faithful until death (Rev. 2:10)</a:t>
            </a:r>
          </a:p>
          <a:p>
            <a:r>
              <a:rPr lang="en-US" sz="3600" dirty="0" smtClean="0"/>
              <a:t>Their unjust death (Rev. 6:9)</a:t>
            </a:r>
          </a:p>
          <a:p>
            <a:r>
              <a:rPr lang="en-US" sz="3600" dirty="0"/>
              <a:t>T</a:t>
            </a:r>
            <a:r>
              <a:rPr lang="en-US" sz="3600" dirty="0" smtClean="0"/>
              <a:t>heir stormproof religion</a:t>
            </a:r>
          </a:p>
          <a:p>
            <a:pPr lvl="1"/>
            <a:r>
              <a:rPr lang="en-US" sz="3200" dirty="0" smtClean="0"/>
              <a:t>Death in Jesus is victory (14:13)</a:t>
            </a:r>
          </a:p>
          <a:p>
            <a:pPr lvl="1"/>
            <a:r>
              <a:rPr lang="en-US" sz="3200" dirty="0"/>
              <a:t>T</a:t>
            </a:r>
            <a:r>
              <a:rPr lang="en-US" sz="3200" dirty="0" smtClean="0"/>
              <a:t>hey are not forgotten (14:13)</a:t>
            </a:r>
            <a:endParaRPr lang="en-US" sz="3200" dirty="0"/>
          </a:p>
        </p:txBody>
      </p:sp>
    </p:spTree>
    <p:extLst>
      <p:ext uri="{BB962C8B-B14F-4D97-AF65-F5344CB8AC3E}">
        <p14:creationId xmlns:p14="http://schemas.microsoft.com/office/powerpoint/2010/main" val="3949728597"/>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Storms To Build Against</a:t>
            </a:r>
            <a:endParaRPr lang="en-US" dirty="0"/>
          </a:p>
        </p:txBody>
      </p:sp>
      <p:sp>
        <p:nvSpPr>
          <p:cNvPr id="3" name="Content Placeholder 2"/>
          <p:cNvSpPr>
            <a:spLocks noGrp="1"/>
          </p:cNvSpPr>
          <p:nvPr>
            <p:ph idx="1"/>
          </p:nvPr>
        </p:nvSpPr>
        <p:spPr>
          <a:xfrm>
            <a:off x="381000" y="1412875"/>
            <a:ext cx="8382000" cy="2726900"/>
          </a:xfrm>
        </p:spPr>
        <p:txBody>
          <a:bodyPr/>
          <a:lstStyle/>
          <a:p>
            <a:pPr marL="514350" indent="-514350">
              <a:buFont typeface="+mj-lt"/>
              <a:buAutoNum type="arabicPeriod"/>
            </a:pPr>
            <a:r>
              <a:rPr lang="en-US" b="1" dirty="0" smtClean="0">
                <a:solidFill>
                  <a:srgbClr val="FFFF00"/>
                </a:solidFill>
                <a:effectLst>
                  <a:outerShdw blurRad="38100" dist="38100" dir="2700000" algn="tl">
                    <a:srgbClr val="000000">
                      <a:alpha val="43137"/>
                    </a:srgbClr>
                  </a:outerShdw>
                </a:effectLst>
              </a:rPr>
              <a:t>Storms of Deceit (Ezek. 13:1-16)</a:t>
            </a:r>
          </a:p>
          <a:p>
            <a:pPr lvl="1"/>
            <a:r>
              <a:rPr lang="en-US" dirty="0" smtClean="0"/>
              <a:t>Preach out of their heart rather than what</a:t>
            </a:r>
            <a:br>
              <a:rPr lang="en-US" dirty="0" smtClean="0"/>
            </a:br>
            <a:r>
              <a:rPr lang="en-US" dirty="0" smtClean="0"/>
              <a:t>came from God (13:2)</a:t>
            </a:r>
          </a:p>
          <a:p>
            <a:pPr lvl="1"/>
            <a:r>
              <a:rPr lang="en-US" dirty="0" smtClean="0"/>
              <a:t>Hope their word is confirmed (13:6)</a:t>
            </a:r>
          </a:p>
          <a:p>
            <a:pPr lvl="1"/>
            <a:r>
              <a:rPr lang="en-US" dirty="0" smtClean="0"/>
              <a:t>Is nonsense and lies (13:8)</a:t>
            </a:r>
          </a:p>
          <a:p>
            <a:pPr lvl="1"/>
            <a:r>
              <a:rPr lang="en-US" dirty="0" smtClean="0"/>
              <a:t>The storm is coming against their wall (13:10-16)</a:t>
            </a:r>
            <a:endParaRPr lang="en-US" dirty="0"/>
          </a:p>
        </p:txBody>
      </p:sp>
      <p:sp>
        <p:nvSpPr>
          <p:cNvPr id="4" name="TextBox 3"/>
          <p:cNvSpPr txBox="1"/>
          <p:nvPr/>
        </p:nvSpPr>
        <p:spPr>
          <a:xfrm>
            <a:off x="381000" y="4114800"/>
            <a:ext cx="845820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t>14  that we should </a:t>
            </a:r>
            <a:r>
              <a:rPr lang="en-US" sz="2800" b="1" dirty="0" smtClean="0">
                <a:solidFill>
                  <a:srgbClr val="FF0000"/>
                </a:solidFill>
              </a:rPr>
              <a:t>no longer be </a:t>
            </a:r>
            <a:r>
              <a:rPr lang="en-US" sz="2800" dirty="0" smtClean="0"/>
              <a:t>children, </a:t>
            </a:r>
            <a:r>
              <a:rPr lang="en-US" sz="2800" b="1" dirty="0" smtClean="0">
                <a:solidFill>
                  <a:srgbClr val="FF0000"/>
                </a:solidFill>
              </a:rPr>
              <a:t>tossed to and fro and carried about with every wind of doctrine</a:t>
            </a:r>
            <a:r>
              <a:rPr lang="en-US" sz="2800" dirty="0" smtClean="0"/>
              <a:t>, by the trickery of men, in the cunning craftiness of deceitful plotting,</a:t>
            </a:r>
          </a:p>
          <a:p>
            <a:r>
              <a:rPr lang="en-US" sz="2800" dirty="0" smtClean="0"/>
              <a:t>15  but, speaking the truth in love, may grow up in all things into Him who is the head—Christ” (Eph. 4:14, 15)</a:t>
            </a:r>
          </a:p>
        </p:txBody>
      </p:sp>
      <p:pic>
        <p:nvPicPr>
          <p:cNvPr id="6146" name="Picture 2" descr="C:\Users\Steven\AppData\Local\Microsoft\Windows\Temporary Internet Files\Content.IE5\37E92NGQ\MC9002501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0"/>
            <a:ext cx="1723292" cy="233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657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teven\Downloads\MP9004014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10"/>
            <a:ext cx="9109841" cy="68474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Storms To Build Against</a:t>
            </a:r>
            <a:endParaRPr lang="en-US" dirty="0"/>
          </a:p>
        </p:txBody>
      </p:sp>
      <p:sp>
        <p:nvSpPr>
          <p:cNvPr id="3" name="Content Placeholder 2"/>
          <p:cNvSpPr>
            <a:spLocks noGrp="1"/>
          </p:cNvSpPr>
          <p:nvPr>
            <p:ph idx="1"/>
          </p:nvPr>
        </p:nvSpPr>
        <p:spPr>
          <a:xfrm>
            <a:off x="381000" y="1412875"/>
            <a:ext cx="8382000" cy="3656386"/>
          </a:xfrm>
        </p:spPr>
        <p:txBody>
          <a:bodyPr/>
          <a:lstStyle/>
          <a:p>
            <a:pPr marL="742950" indent="-742950">
              <a:buFont typeface="+mj-lt"/>
              <a:buAutoNum type="arabicPeriod" startAt="2"/>
            </a:pPr>
            <a:r>
              <a:rPr lang="en-US" sz="4000" b="1" dirty="0" smtClean="0">
                <a:solidFill>
                  <a:srgbClr val="FFFF00"/>
                </a:solidFill>
                <a:effectLst>
                  <a:outerShdw blurRad="38100" dist="38100" dir="2700000" algn="tl">
                    <a:srgbClr val="000000">
                      <a:alpha val="43137"/>
                    </a:srgbClr>
                  </a:outerShdw>
                </a:effectLst>
              </a:rPr>
              <a:t>Storms of Trial </a:t>
            </a:r>
          </a:p>
          <a:p>
            <a:pPr lvl="1"/>
            <a:r>
              <a:rPr lang="en-US" sz="3600" b="1" dirty="0" smtClean="0"/>
              <a:t>Job’s family, </a:t>
            </a:r>
            <a:r>
              <a:rPr lang="en-US" sz="3600" dirty="0" smtClean="0"/>
              <a:t>“and </a:t>
            </a:r>
            <a:r>
              <a:rPr lang="en-US" sz="3600" dirty="0"/>
              <a:t>suddenly a great wind came from </a:t>
            </a:r>
            <a:r>
              <a:rPr lang="en-US" sz="3600" dirty="0" smtClean="0"/>
              <a:t>across </a:t>
            </a:r>
            <a:r>
              <a:rPr lang="en-US" sz="3600" dirty="0"/>
              <a:t>the wilderness and struck the four corners of the house, and it fell on the young people, and they are dead; and I alone have escaped to tell you</a:t>
            </a:r>
            <a:r>
              <a:rPr lang="en-US" sz="3600" dirty="0" smtClean="0"/>
              <a:t>!“ (Job 1:19)</a:t>
            </a:r>
          </a:p>
        </p:txBody>
      </p:sp>
    </p:spTree>
    <p:extLst>
      <p:ext uri="{BB962C8B-B14F-4D97-AF65-F5344CB8AC3E}">
        <p14:creationId xmlns:p14="http://schemas.microsoft.com/office/powerpoint/2010/main" val="25978625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teven\Downloads\MP9004014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10"/>
            <a:ext cx="9109841" cy="68474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Storms To Build Against</a:t>
            </a:r>
            <a:endParaRPr lang="en-US" dirty="0"/>
          </a:p>
        </p:txBody>
      </p:sp>
      <p:sp>
        <p:nvSpPr>
          <p:cNvPr id="3" name="Content Placeholder 2"/>
          <p:cNvSpPr>
            <a:spLocks noGrp="1"/>
          </p:cNvSpPr>
          <p:nvPr>
            <p:ph idx="1"/>
          </p:nvPr>
        </p:nvSpPr>
        <p:spPr>
          <a:xfrm>
            <a:off x="381000" y="1412875"/>
            <a:ext cx="8382000" cy="4653582"/>
          </a:xfrm>
        </p:spPr>
        <p:txBody>
          <a:bodyPr/>
          <a:lstStyle/>
          <a:p>
            <a:pPr marL="742950" indent="-742950">
              <a:buFont typeface="+mj-lt"/>
              <a:buAutoNum type="arabicPeriod" startAt="2"/>
            </a:pPr>
            <a:r>
              <a:rPr lang="en-US" sz="4000" b="1" dirty="0">
                <a:solidFill>
                  <a:srgbClr val="FFFF00"/>
                </a:solidFill>
                <a:effectLst>
                  <a:outerShdw blurRad="38100" dist="38100" dir="2700000" algn="tl">
                    <a:srgbClr val="000000">
                      <a:alpha val="43137"/>
                    </a:srgbClr>
                  </a:outerShdw>
                </a:effectLst>
              </a:rPr>
              <a:t>Storms of Trial </a:t>
            </a:r>
          </a:p>
          <a:p>
            <a:pPr lvl="1"/>
            <a:r>
              <a:rPr lang="en-US" sz="3600" b="1" dirty="0" smtClean="0"/>
              <a:t>Job’s response, </a:t>
            </a:r>
            <a:r>
              <a:rPr lang="en-US" sz="3600" dirty="0" smtClean="0"/>
              <a:t>“Then </a:t>
            </a:r>
            <a:r>
              <a:rPr lang="en-US" sz="3600" dirty="0"/>
              <a:t>Job arose, tore his robe, and shaved his head; and he fell to the ground and </a:t>
            </a:r>
            <a:r>
              <a:rPr lang="en-US" sz="3600" dirty="0" smtClean="0"/>
              <a:t>worshiped. And </a:t>
            </a:r>
            <a:r>
              <a:rPr lang="en-US" sz="3600" dirty="0"/>
              <a:t>he said: </a:t>
            </a:r>
            <a:r>
              <a:rPr lang="en-US" sz="3600" dirty="0" smtClean="0"/>
              <a:t>‘Naked </a:t>
            </a:r>
            <a:r>
              <a:rPr lang="en-US" sz="3600" dirty="0"/>
              <a:t>I came from my mother’s womb, And naked shall I return there. The LORD gave, and the LORD has taken away; Blessed be the name of the </a:t>
            </a:r>
            <a:r>
              <a:rPr lang="en-US" sz="3600" dirty="0" smtClean="0"/>
              <a:t>LORD’” (Job 1:20, 21)</a:t>
            </a:r>
            <a:endParaRPr lang="en-US" sz="3600" dirty="0"/>
          </a:p>
        </p:txBody>
      </p:sp>
    </p:spTree>
    <p:extLst>
      <p:ext uri="{BB962C8B-B14F-4D97-AF65-F5344CB8AC3E}">
        <p14:creationId xmlns:p14="http://schemas.microsoft.com/office/powerpoint/2010/main" val="180370184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teven\Downloads\MP9004014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10"/>
            <a:ext cx="9109841" cy="68474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Storms To Build Against</a:t>
            </a:r>
            <a:endParaRPr lang="en-US" dirty="0"/>
          </a:p>
        </p:txBody>
      </p:sp>
      <p:sp>
        <p:nvSpPr>
          <p:cNvPr id="3" name="Content Placeholder 2"/>
          <p:cNvSpPr>
            <a:spLocks noGrp="1"/>
          </p:cNvSpPr>
          <p:nvPr>
            <p:ph idx="1"/>
          </p:nvPr>
        </p:nvSpPr>
        <p:spPr>
          <a:xfrm>
            <a:off x="381000" y="1412875"/>
            <a:ext cx="8382000" cy="3268587"/>
          </a:xfrm>
        </p:spPr>
        <p:txBody>
          <a:bodyPr/>
          <a:lstStyle/>
          <a:p>
            <a:pPr marL="742950" indent="-742950">
              <a:buFont typeface="+mj-lt"/>
              <a:buAutoNum type="arabicPeriod" startAt="2"/>
            </a:pPr>
            <a:r>
              <a:rPr lang="en-US" sz="4000" b="1" dirty="0">
                <a:solidFill>
                  <a:srgbClr val="FFFF00"/>
                </a:solidFill>
                <a:effectLst>
                  <a:outerShdw blurRad="38100" dist="38100" dir="2700000" algn="tl">
                    <a:srgbClr val="000000">
                      <a:alpha val="43137"/>
                    </a:srgbClr>
                  </a:outerShdw>
                </a:effectLst>
              </a:rPr>
              <a:t>Storms of Trial </a:t>
            </a:r>
          </a:p>
          <a:p>
            <a:pPr lvl="1"/>
            <a:r>
              <a:rPr lang="en-US" sz="3600" dirty="0" smtClean="0"/>
              <a:t>Do not need to bear these trials alone (2 Sam. 22:1-7)</a:t>
            </a:r>
          </a:p>
          <a:p>
            <a:pPr lvl="1"/>
            <a:r>
              <a:rPr lang="en-US" sz="3600" dirty="0"/>
              <a:t>“Trust in Him at all times, you people; Pour out your heart before Him; God is a refuge for us. </a:t>
            </a:r>
            <a:r>
              <a:rPr lang="en-US" sz="3600" dirty="0" smtClean="0"/>
              <a:t>Selah” (Ps. 62:8)</a:t>
            </a:r>
          </a:p>
        </p:txBody>
      </p:sp>
    </p:spTree>
    <p:extLst>
      <p:ext uri="{BB962C8B-B14F-4D97-AF65-F5344CB8AC3E}">
        <p14:creationId xmlns:p14="http://schemas.microsoft.com/office/powerpoint/2010/main" val="315727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ven\AppData\Local\Microsoft\Windows\Temporary Internet Files\Content.IE5\7MN5QWV8\MP90040756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itle 4"/>
          <p:cNvSpPr>
            <a:spLocks noGrp="1"/>
          </p:cNvSpPr>
          <p:nvPr>
            <p:ph type="title"/>
          </p:nvPr>
        </p:nvSpPr>
        <p:spPr>
          <a:xfrm>
            <a:off x="381000" y="230188"/>
            <a:ext cx="8382000" cy="664797"/>
          </a:xfrm>
        </p:spPr>
        <p:txBody>
          <a:bodyPr/>
          <a:lstStyle/>
          <a:p>
            <a:r>
              <a:rPr lang="en-US" dirty="0" smtClean="0"/>
              <a:t>In The Storms Of Life</a:t>
            </a:r>
            <a:endParaRPr lang="en-US" dirty="0"/>
          </a:p>
        </p:txBody>
      </p:sp>
      <p:sp>
        <p:nvSpPr>
          <p:cNvPr id="8" name="Content Placeholder 7"/>
          <p:cNvSpPr>
            <a:spLocks noGrp="1"/>
          </p:cNvSpPr>
          <p:nvPr>
            <p:ph idx="1"/>
          </p:nvPr>
        </p:nvSpPr>
        <p:spPr>
          <a:xfrm>
            <a:off x="381000" y="1412875"/>
            <a:ext cx="8382000" cy="5133713"/>
          </a:xfrm>
        </p:spPr>
        <p:txBody>
          <a:bodyPr/>
          <a:lstStyle/>
          <a:p>
            <a:r>
              <a:rPr lang="en-US" sz="3600" spc="300" dirty="0" smtClean="0">
                <a:latin typeface="Arial Black" pitchFamily="34" charset="0"/>
              </a:rPr>
              <a:t>“STORMPROOF” </a:t>
            </a:r>
            <a:r>
              <a:rPr lang="en-US" sz="3600" spc="300" dirty="0" smtClean="0">
                <a:latin typeface="+mj-lt"/>
              </a:rPr>
              <a:t>(ENCARTA)</a:t>
            </a:r>
          </a:p>
          <a:p>
            <a:pPr lvl="1"/>
            <a:r>
              <a:rPr lang="en-US" sz="3200" dirty="0" smtClean="0"/>
              <a:t>Protecting from or withstanding storms</a:t>
            </a:r>
          </a:p>
          <a:p>
            <a:pPr lvl="2"/>
            <a:r>
              <a:rPr lang="en-US" sz="2800" dirty="0" smtClean="0"/>
              <a:t>Able to withstand the wind, rain, or other elements of a storm, or providing protection  from them</a:t>
            </a:r>
          </a:p>
          <a:p>
            <a:r>
              <a:rPr lang="en-US" sz="3600" dirty="0" smtClean="0"/>
              <a:t>Many kinds of storms exist in this life</a:t>
            </a:r>
          </a:p>
          <a:p>
            <a:r>
              <a:rPr lang="en-US" sz="3600" dirty="0" smtClean="0"/>
              <a:t>All kinds of measures are taken</a:t>
            </a:r>
          </a:p>
          <a:p>
            <a:pPr lvl="1"/>
            <a:r>
              <a:rPr lang="en-US" sz="3200" dirty="0" smtClean="0"/>
              <a:t>Chasing the storm</a:t>
            </a:r>
          </a:p>
          <a:p>
            <a:pPr lvl="1"/>
            <a:r>
              <a:rPr lang="en-US" sz="3200" dirty="0" smtClean="0"/>
              <a:t>Ignoring the storm</a:t>
            </a:r>
          </a:p>
          <a:p>
            <a:pPr lvl="1"/>
            <a:r>
              <a:rPr lang="en-US" sz="3200" dirty="0" smtClean="0"/>
              <a:t>Providing or seeking shelter</a:t>
            </a:r>
          </a:p>
        </p:txBody>
      </p:sp>
    </p:spTree>
    <p:extLst>
      <p:ext uri="{BB962C8B-B14F-4D97-AF65-F5344CB8AC3E}">
        <p14:creationId xmlns:p14="http://schemas.microsoft.com/office/powerpoint/2010/main" val="1312959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teven\Downloads\MP900427992.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Storms To Build Against</a:t>
            </a:r>
            <a:endParaRPr lang="en-US" dirty="0"/>
          </a:p>
        </p:txBody>
      </p:sp>
      <p:sp>
        <p:nvSpPr>
          <p:cNvPr id="3" name="Content Placeholder 2"/>
          <p:cNvSpPr>
            <a:spLocks noGrp="1"/>
          </p:cNvSpPr>
          <p:nvPr>
            <p:ph idx="1"/>
          </p:nvPr>
        </p:nvSpPr>
        <p:spPr>
          <a:xfrm>
            <a:off x="381000" y="1066800"/>
            <a:ext cx="8382000" cy="5823133"/>
          </a:xfrm>
        </p:spPr>
        <p:txBody>
          <a:bodyPr/>
          <a:lstStyle/>
          <a:p>
            <a:pPr marL="742950" indent="-742950">
              <a:buFont typeface="+mj-lt"/>
              <a:buAutoNum type="arabicPeriod" startAt="3"/>
            </a:pPr>
            <a:r>
              <a:rPr lang="en-US" sz="3600" b="1" dirty="0" smtClean="0">
                <a:solidFill>
                  <a:srgbClr val="FFFF00"/>
                </a:solidFill>
                <a:effectLst>
                  <a:outerShdw blurRad="38100" dist="38100" dir="2700000" algn="tl">
                    <a:srgbClr val="000000">
                      <a:alpha val="43137"/>
                    </a:srgbClr>
                  </a:outerShdw>
                </a:effectLst>
              </a:rPr>
              <a:t>Storms of Doubt (Mk. 4:37-40)</a:t>
            </a:r>
            <a:br>
              <a:rPr lang="en-US" sz="3600" b="1" dirty="0" smtClean="0">
                <a:solidFill>
                  <a:srgbClr val="FFFF00"/>
                </a:solidFill>
                <a:effectLst>
                  <a:outerShdw blurRad="38100" dist="38100" dir="2700000" algn="tl">
                    <a:srgbClr val="000000">
                      <a:alpha val="43137"/>
                    </a:srgbClr>
                  </a:outerShdw>
                </a:effectLst>
              </a:rPr>
            </a:br>
            <a:endParaRPr lang="en-US" sz="3600" b="1" dirty="0" smtClean="0">
              <a:solidFill>
                <a:srgbClr val="FFFF00"/>
              </a:solidFill>
              <a:effectLst>
                <a:outerShdw blurRad="38100" dist="38100" dir="2700000" algn="tl">
                  <a:srgbClr val="000000">
                    <a:alpha val="43137"/>
                  </a:srgbClr>
                </a:outerShdw>
              </a:effectLst>
            </a:endParaRPr>
          </a:p>
          <a:p>
            <a:pPr marL="517525" lvl="1" indent="0">
              <a:buNone/>
            </a:pPr>
            <a:r>
              <a:rPr lang="en-US" sz="3200" baseline="40000" dirty="0">
                <a:solidFill>
                  <a:schemeClr val="tx2">
                    <a:lumMod val="90000"/>
                  </a:schemeClr>
                </a:solidFill>
              </a:rPr>
              <a:t>37</a:t>
            </a:r>
            <a:r>
              <a:rPr lang="en-US" sz="3200" dirty="0"/>
              <a:t>  And a great windstorm arose, and the waves beat into the boat, so that it was already filling.</a:t>
            </a:r>
          </a:p>
          <a:p>
            <a:pPr marL="517525" lvl="1" indent="0">
              <a:buNone/>
            </a:pPr>
            <a:r>
              <a:rPr lang="en-US" sz="3200" baseline="40000" dirty="0">
                <a:solidFill>
                  <a:schemeClr val="tx2">
                    <a:lumMod val="90000"/>
                  </a:schemeClr>
                </a:solidFill>
              </a:rPr>
              <a:t>38</a:t>
            </a:r>
            <a:r>
              <a:rPr lang="en-US" sz="3200" dirty="0"/>
              <a:t>  But He was in the stern, asleep on a pillow. And they awoke Him and said to Him, "Teacher, do You not care that we are perishing?"</a:t>
            </a:r>
          </a:p>
          <a:p>
            <a:pPr marL="517525" lvl="1" indent="0">
              <a:buNone/>
            </a:pPr>
            <a:r>
              <a:rPr lang="en-US" sz="3200" baseline="40000" dirty="0">
                <a:solidFill>
                  <a:schemeClr val="tx2">
                    <a:lumMod val="90000"/>
                  </a:schemeClr>
                </a:solidFill>
              </a:rPr>
              <a:t>39</a:t>
            </a:r>
            <a:r>
              <a:rPr lang="en-US" sz="3200" dirty="0"/>
              <a:t>  Then He arose and rebuked the wind, and said to the sea, "Peace, be still!" And the wind ceased and there was a great calm.</a:t>
            </a:r>
          </a:p>
          <a:p>
            <a:pPr marL="517525" lvl="1" indent="0">
              <a:buNone/>
            </a:pPr>
            <a:r>
              <a:rPr lang="en-US" sz="3200" baseline="40000" dirty="0">
                <a:solidFill>
                  <a:schemeClr val="tx2">
                    <a:lumMod val="90000"/>
                  </a:schemeClr>
                </a:solidFill>
              </a:rPr>
              <a:t>40</a:t>
            </a:r>
            <a:r>
              <a:rPr lang="en-US" sz="3200" dirty="0"/>
              <a:t>  But He said to them, </a:t>
            </a:r>
            <a:r>
              <a:rPr lang="en-US" sz="3200" b="1" dirty="0">
                <a:solidFill>
                  <a:schemeClr val="accent5"/>
                </a:solidFill>
                <a:effectLst>
                  <a:outerShdw blurRad="38100" dist="38100" dir="2700000" algn="tl">
                    <a:srgbClr val="000000">
                      <a:alpha val="43137"/>
                    </a:srgbClr>
                  </a:outerShdw>
                </a:effectLst>
              </a:rPr>
              <a:t>"Why are you so fearful? How is it that you have no faith?"</a:t>
            </a:r>
          </a:p>
        </p:txBody>
      </p:sp>
    </p:spTree>
    <p:extLst>
      <p:ext uri="{BB962C8B-B14F-4D97-AF65-F5344CB8AC3E}">
        <p14:creationId xmlns:p14="http://schemas.microsoft.com/office/powerpoint/2010/main" val="1020350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teven\Downloads\MP900427992.JPG"/>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Storms To Build Against</a:t>
            </a:r>
            <a:endParaRPr lang="en-US" dirty="0"/>
          </a:p>
        </p:txBody>
      </p:sp>
      <p:sp>
        <p:nvSpPr>
          <p:cNvPr id="3" name="Content Placeholder 2"/>
          <p:cNvSpPr>
            <a:spLocks noGrp="1"/>
          </p:cNvSpPr>
          <p:nvPr>
            <p:ph idx="1"/>
          </p:nvPr>
        </p:nvSpPr>
        <p:spPr>
          <a:xfrm>
            <a:off x="381000" y="1066800"/>
            <a:ext cx="8382000" cy="5570756"/>
          </a:xfrm>
        </p:spPr>
        <p:txBody>
          <a:bodyPr/>
          <a:lstStyle/>
          <a:p>
            <a:r>
              <a:rPr lang="en-US" sz="3600" dirty="0" smtClean="0"/>
              <a:t>Do you have faith in:</a:t>
            </a:r>
            <a:endParaRPr lang="en-US" dirty="0" smtClean="0"/>
          </a:p>
          <a:p>
            <a:pPr lvl="1"/>
            <a:r>
              <a:rPr lang="en-US" sz="3200" dirty="0"/>
              <a:t>“Yea, though I walk through the valley of the shadow of death, I will fear no evil; </a:t>
            </a:r>
            <a:r>
              <a:rPr lang="en-US" sz="3200" b="1" dirty="0">
                <a:solidFill>
                  <a:srgbClr val="FFFF00"/>
                </a:solidFill>
                <a:effectLst>
                  <a:outerShdw blurRad="38100" dist="38100" dir="2700000" algn="tl">
                    <a:srgbClr val="000000">
                      <a:alpha val="43137"/>
                    </a:srgbClr>
                  </a:outerShdw>
                </a:effectLst>
              </a:rPr>
              <a:t>For You are with me</a:t>
            </a:r>
            <a:r>
              <a:rPr lang="en-US" sz="3200" dirty="0"/>
              <a:t>; Your rod and Your staff, they comfort </a:t>
            </a:r>
            <a:r>
              <a:rPr lang="en-US" sz="3200" dirty="0" smtClean="0"/>
              <a:t>me” (Ps. 23:4)</a:t>
            </a:r>
          </a:p>
          <a:p>
            <a:pPr lvl="1" hangingPunct="0"/>
            <a:r>
              <a:rPr lang="en-US" sz="3200" dirty="0"/>
              <a:t>“No temptation has overtaken you except such as is common </a:t>
            </a:r>
            <a:r>
              <a:rPr lang="en-US" sz="3200" dirty="0" smtClean="0"/>
              <a:t>to </a:t>
            </a:r>
            <a:r>
              <a:rPr lang="en-US" sz="3200" dirty="0"/>
              <a:t>man; </a:t>
            </a:r>
            <a:r>
              <a:rPr lang="en-US" sz="3200" b="1" dirty="0">
                <a:solidFill>
                  <a:schemeClr val="accent5"/>
                </a:solidFill>
                <a:effectLst>
                  <a:outerShdw blurRad="38100" dist="38100" dir="2700000" algn="tl">
                    <a:srgbClr val="000000">
                      <a:alpha val="43137"/>
                    </a:srgbClr>
                  </a:outerShdw>
                </a:effectLst>
              </a:rPr>
              <a:t>but God is faithful</a:t>
            </a:r>
            <a:r>
              <a:rPr lang="en-US" sz="3200" dirty="0"/>
              <a:t>, who will not allow you to be tempted beyond what you </a:t>
            </a:r>
            <a:r>
              <a:rPr lang="en-US" sz="3200" dirty="0" smtClean="0"/>
              <a:t>are </a:t>
            </a:r>
            <a:r>
              <a:rPr lang="en-US" sz="3200" dirty="0"/>
              <a:t>able, but with the temptation will also make the way of escape, that you may be </a:t>
            </a:r>
            <a:r>
              <a:rPr lang="en-US" sz="3200" dirty="0" smtClean="0"/>
              <a:t>able </a:t>
            </a:r>
            <a:r>
              <a:rPr lang="en-US" sz="3200" dirty="0"/>
              <a:t>to bear </a:t>
            </a:r>
            <a:r>
              <a:rPr lang="en-US" sz="3200" dirty="0" smtClean="0"/>
              <a:t>it” </a:t>
            </a:r>
            <a:br>
              <a:rPr lang="en-US" sz="3200" dirty="0" smtClean="0"/>
            </a:br>
            <a:r>
              <a:rPr lang="en-US" sz="3200" dirty="0" smtClean="0"/>
              <a:t>(1 Cor. 10:13)</a:t>
            </a:r>
            <a:endParaRPr lang="en-US" sz="3200" dirty="0"/>
          </a:p>
        </p:txBody>
      </p:sp>
    </p:spTree>
    <p:extLst>
      <p:ext uri="{BB962C8B-B14F-4D97-AF65-F5344CB8AC3E}">
        <p14:creationId xmlns:p14="http://schemas.microsoft.com/office/powerpoint/2010/main" val="429064744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righ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teven\Downloads\MP900427992.JPG"/>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Storms To Build Against</a:t>
            </a:r>
            <a:endParaRPr lang="en-US" dirty="0"/>
          </a:p>
        </p:txBody>
      </p:sp>
      <p:sp>
        <p:nvSpPr>
          <p:cNvPr id="3" name="Content Placeholder 2"/>
          <p:cNvSpPr>
            <a:spLocks noGrp="1"/>
          </p:cNvSpPr>
          <p:nvPr>
            <p:ph idx="1"/>
          </p:nvPr>
        </p:nvSpPr>
        <p:spPr>
          <a:xfrm>
            <a:off x="381000" y="1066800"/>
            <a:ext cx="8382000" cy="4241161"/>
          </a:xfrm>
        </p:spPr>
        <p:txBody>
          <a:bodyPr/>
          <a:lstStyle/>
          <a:p>
            <a:r>
              <a:rPr lang="en-US" sz="3600" dirty="0" smtClean="0"/>
              <a:t>Do you have faith in:</a:t>
            </a:r>
            <a:endParaRPr lang="en-US" dirty="0" smtClean="0"/>
          </a:p>
          <a:p>
            <a:pPr lvl="1"/>
            <a:r>
              <a:rPr lang="en-US" sz="3200" dirty="0"/>
              <a:t>“For if we believe that Jesus died and rose again, </a:t>
            </a:r>
            <a:r>
              <a:rPr lang="en-US" sz="3200" b="1" dirty="0">
                <a:solidFill>
                  <a:srgbClr val="FFFF00"/>
                </a:solidFill>
                <a:effectLst>
                  <a:outerShdw blurRad="38100" dist="38100" dir="2700000" algn="tl">
                    <a:srgbClr val="000000">
                      <a:alpha val="43137"/>
                    </a:srgbClr>
                  </a:outerShdw>
                </a:effectLst>
              </a:rPr>
              <a:t>even so God will bring with Him those who sleep in </a:t>
            </a:r>
            <a:r>
              <a:rPr lang="en-US" sz="3200" b="1" dirty="0" smtClean="0">
                <a:solidFill>
                  <a:srgbClr val="FFFF00"/>
                </a:solidFill>
                <a:effectLst>
                  <a:outerShdw blurRad="38100" dist="38100" dir="2700000" algn="tl">
                    <a:srgbClr val="000000">
                      <a:alpha val="43137"/>
                    </a:srgbClr>
                  </a:outerShdw>
                </a:effectLst>
              </a:rPr>
              <a:t>Jesus</a:t>
            </a:r>
            <a:r>
              <a:rPr lang="en-US" sz="3200" dirty="0" smtClean="0"/>
              <a:t>” (1 Thess. 4:14)</a:t>
            </a:r>
          </a:p>
          <a:p>
            <a:pPr lvl="1"/>
            <a:r>
              <a:rPr lang="en-US" sz="3200" dirty="0" smtClean="0"/>
              <a:t>“</a:t>
            </a:r>
            <a:r>
              <a:rPr lang="en-US" sz="3200" b="1" dirty="0" smtClean="0">
                <a:solidFill>
                  <a:schemeClr val="accent5"/>
                </a:solidFill>
                <a:effectLst>
                  <a:outerShdw blurRad="38100" dist="38100" dir="2700000" algn="tl">
                    <a:srgbClr val="000000">
                      <a:alpha val="43137"/>
                    </a:srgbClr>
                  </a:outerShdw>
                </a:effectLst>
              </a:rPr>
              <a:t>There </a:t>
            </a:r>
            <a:r>
              <a:rPr lang="en-US" sz="3200" b="1" dirty="0">
                <a:solidFill>
                  <a:schemeClr val="accent5"/>
                </a:solidFill>
                <a:effectLst>
                  <a:outerShdw blurRad="38100" dist="38100" dir="2700000" algn="tl">
                    <a:srgbClr val="000000">
                      <a:alpha val="43137"/>
                    </a:srgbClr>
                  </a:outerShdw>
                </a:effectLst>
              </a:rPr>
              <a:t>is one </a:t>
            </a:r>
            <a:r>
              <a:rPr lang="en-US" sz="3200" dirty="0"/>
              <a:t>body and one Spirit, just as you were called in one hope of your </a:t>
            </a:r>
            <a:r>
              <a:rPr lang="en-US" sz="3200" dirty="0" smtClean="0"/>
              <a:t>calling; one </a:t>
            </a:r>
            <a:r>
              <a:rPr lang="en-US" sz="3200" dirty="0"/>
              <a:t>Lord, one faith, one </a:t>
            </a:r>
            <a:r>
              <a:rPr lang="en-US" sz="3200" dirty="0" smtClean="0"/>
              <a:t>baptism; one </a:t>
            </a:r>
            <a:r>
              <a:rPr lang="en-US" sz="3200" dirty="0"/>
              <a:t>God and Father of all, who is above all, and through all, and in you </a:t>
            </a:r>
            <a:r>
              <a:rPr lang="en-US" sz="3200" dirty="0" smtClean="0"/>
              <a:t>all” (Eph. 4:4-6)</a:t>
            </a:r>
            <a:endParaRPr lang="en-US" sz="3200" dirty="0"/>
          </a:p>
        </p:txBody>
      </p:sp>
    </p:spTree>
    <p:extLst>
      <p:ext uri="{BB962C8B-B14F-4D97-AF65-F5344CB8AC3E}">
        <p14:creationId xmlns:p14="http://schemas.microsoft.com/office/powerpoint/2010/main" val="982799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righ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teven\Downloads\MP900427992.JPG"/>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Storms To Build Against</a:t>
            </a:r>
            <a:endParaRPr lang="en-US" dirty="0"/>
          </a:p>
        </p:txBody>
      </p:sp>
      <p:sp>
        <p:nvSpPr>
          <p:cNvPr id="3" name="Content Placeholder 2"/>
          <p:cNvSpPr>
            <a:spLocks noGrp="1"/>
          </p:cNvSpPr>
          <p:nvPr>
            <p:ph idx="1"/>
          </p:nvPr>
        </p:nvSpPr>
        <p:spPr>
          <a:xfrm>
            <a:off x="381000" y="1066800"/>
            <a:ext cx="8382000" cy="4684359"/>
          </a:xfrm>
        </p:spPr>
        <p:txBody>
          <a:bodyPr/>
          <a:lstStyle/>
          <a:p>
            <a:r>
              <a:rPr lang="en-US" sz="3600" dirty="0" smtClean="0"/>
              <a:t>Do you have faith in:</a:t>
            </a:r>
            <a:endParaRPr lang="en-US" dirty="0" smtClean="0"/>
          </a:p>
          <a:p>
            <a:pPr lvl="1"/>
            <a:r>
              <a:rPr lang="en-US" sz="3200" dirty="0"/>
              <a:t>“But the cowardly, unbelieving, abominable, murderers, sexually immoral, sorcerers, idolaters, and all liars shall have their part in </a:t>
            </a:r>
            <a:r>
              <a:rPr lang="en-US" sz="3200" b="1" dirty="0">
                <a:solidFill>
                  <a:srgbClr val="FFFF00"/>
                </a:solidFill>
                <a:effectLst>
                  <a:outerShdw blurRad="38100" dist="38100" dir="2700000" algn="tl">
                    <a:srgbClr val="000000">
                      <a:alpha val="43137"/>
                    </a:srgbClr>
                  </a:outerShdw>
                </a:effectLst>
              </a:rPr>
              <a:t>the lake which burns with fire and brimstone</a:t>
            </a:r>
            <a:r>
              <a:rPr lang="en-US" sz="3200" dirty="0"/>
              <a:t>, which is the second death” </a:t>
            </a:r>
            <a:r>
              <a:rPr lang="en-US" sz="3200" dirty="0" smtClean="0"/>
              <a:t/>
            </a:r>
            <a:br>
              <a:rPr lang="en-US" sz="3200" dirty="0" smtClean="0"/>
            </a:br>
            <a:r>
              <a:rPr lang="en-US" sz="3200" dirty="0" smtClean="0"/>
              <a:t>(</a:t>
            </a:r>
            <a:r>
              <a:rPr lang="en-US" sz="3200" dirty="0"/>
              <a:t>Rev. 21:8)</a:t>
            </a:r>
          </a:p>
          <a:p>
            <a:pPr lvl="1"/>
            <a:r>
              <a:rPr lang="en-US" sz="3200" dirty="0" smtClean="0"/>
              <a:t>“</a:t>
            </a:r>
            <a:r>
              <a:rPr lang="en-US" sz="3200" dirty="0"/>
              <a:t>And having been perfected, He became the author of eternal salvation </a:t>
            </a:r>
            <a:r>
              <a:rPr lang="en-US" sz="3200" b="1" dirty="0">
                <a:solidFill>
                  <a:schemeClr val="accent5"/>
                </a:solidFill>
                <a:effectLst>
                  <a:outerShdw blurRad="38100" dist="38100" dir="2700000" algn="tl">
                    <a:srgbClr val="000000">
                      <a:alpha val="43137"/>
                    </a:srgbClr>
                  </a:outerShdw>
                </a:effectLst>
              </a:rPr>
              <a:t>to all who obey </a:t>
            </a:r>
            <a:r>
              <a:rPr lang="en-US" sz="3200" b="1" dirty="0" smtClean="0">
                <a:solidFill>
                  <a:schemeClr val="accent5"/>
                </a:solidFill>
                <a:effectLst>
                  <a:outerShdw blurRad="38100" dist="38100" dir="2700000" algn="tl">
                    <a:srgbClr val="000000">
                      <a:alpha val="43137"/>
                    </a:srgbClr>
                  </a:outerShdw>
                </a:effectLst>
              </a:rPr>
              <a:t>Him</a:t>
            </a:r>
            <a:r>
              <a:rPr lang="en-US" sz="3200" dirty="0" smtClean="0"/>
              <a:t>” (Heb. 5:9)</a:t>
            </a:r>
          </a:p>
        </p:txBody>
      </p:sp>
    </p:spTree>
    <p:extLst>
      <p:ext uri="{BB962C8B-B14F-4D97-AF65-F5344CB8AC3E}">
        <p14:creationId xmlns:p14="http://schemas.microsoft.com/office/powerpoint/2010/main" val="310762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teven\Downloads\MP900427992.JPG"/>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Storms To Build Against</a:t>
            </a:r>
            <a:endParaRPr lang="en-US" dirty="0"/>
          </a:p>
        </p:txBody>
      </p:sp>
      <p:sp>
        <p:nvSpPr>
          <p:cNvPr id="3" name="Content Placeholder 2"/>
          <p:cNvSpPr>
            <a:spLocks noGrp="1"/>
          </p:cNvSpPr>
          <p:nvPr>
            <p:ph idx="1"/>
          </p:nvPr>
        </p:nvSpPr>
        <p:spPr>
          <a:xfrm>
            <a:off x="381000" y="1066800"/>
            <a:ext cx="8382000" cy="4241161"/>
          </a:xfrm>
        </p:spPr>
        <p:txBody>
          <a:bodyPr/>
          <a:lstStyle/>
          <a:p>
            <a:r>
              <a:rPr lang="en-US" sz="3600" dirty="0" smtClean="0"/>
              <a:t>Do you have faith in:</a:t>
            </a:r>
            <a:endParaRPr lang="en-US" dirty="0" smtClean="0"/>
          </a:p>
          <a:p>
            <a:pPr lvl="1"/>
            <a:r>
              <a:rPr lang="en-US" sz="3200" dirty="0" smtClean="0"/>
              <a:t>“Truly</a:t>
            </a:r>
            <a:r>
              <a:rPr lang="en-US" sz="3200" dirty="0"/>
              <a:t>, these times of ignorance God overlooked, </a:t>
            </a:r>
            <a:r>
              <a:rPr lang="en-US" sz="3200" b="1" dirty="0">
                <a:solidFill>
                  <a:srgbClr val="FFFF00"/>
                </a:solidFill>
                <a:effectLst>
                  <a:outerShdw blurRad="38100" dist="38100" dir="2700000" algn="tl">
                    <a:srgbClr val="000000">
                      <a:alpha val="43137"/>
                    </a:srgbClr>
                  </a:outerShdw>
                </a:effectLst>
              </a:rPr>
              <a:t>but now commands all men everywhere to </a:t>
            </a:r>
            <a:r>
              <a:rPr lang="en-US" sz="3200" b="1" dirty="0" smtClean="0">
                <a:solidFill>
                  <a:srgbClr val="FFFF00"/>
                </a:solidFill>
                <a:effectLst>
                  <a:outerShdw blurRad="38100" dist="38100" dir="2700000" algn="tl">
                    <a:srgbClr val="000000">
                      <a:alpha val="43137"/>
                    </a:srgbClr>
                  </a:outerShdw>
                </a:effectLst>
              </a:rPr>
              <a:t>repent</a:t>
            </a:r>
            <a:r>
              <a:rPr lang="en-US" sz="3200" dirty="0" smtClean="0"/>
              <a:t>” (Acts 17:30)</a:t>
            </a:r>
          </a:p>
          <a:p>
            <a:pPr lvl="1"/>
            <a:r>
              <a:rPr lang="en-US" sz="3200" dirty="0" smtClean="0"/>
              <a:t>“because </a:t>
            </a:r>
            <a:r>
              <a:rPr lang="en-US" sz="3200" b="1" dirty="0">
                <a:solidFill>
                  <a:schemeClr val="accent5"/>
                </a:solidFill>
                <a:effectLst>
                  <a:outerShdw blurRad="38100" dist="38100" dir="2700000" algn="tl">
                    <a:srgbClr val="000000">
                      <a:alpha val="43137"/>
                    </a:srgbClr>
                  </a:outerShdw>
                </a:effectLst>
              </a:rPr>
              <a:t>He has appointed a day on which He will judge the world in righteousness </a:t>
            </a:r>
            <a:r>
              <a:rPr lang="en-US" sz="3200" dirty="0"/>
              <a:t>by the Man whom He has ordained. He has given assurance of this to all by raising Him from the </a:t>
            </a:r>
            <a:r>
              <a:rPr lang="en-US" sz="3200" dirty="0" smtClean="0"/>
              <a:t>dead” (Acts 17:31)</a:t>
            </a:r>
            <a:endParaRPr lang="en-US" sz="3200" dirty="0"/>
          </a:p>
        </p:txBody>
      </p:sp>
    </p:spTree>
    <p:extLst>
      <p:ext uri="{BB962C8B-B14F-4D97-AF65-F5344CB8AC3E}">
        <p14:creationId xmlns:p14="http://schemas.microsoft.com/office/powerpoint/2010/main" val="4579845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teven\Downloads\MP900427992.JPG"/>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Storms To Build Against</a:t>
            </a:r>
            <a:endParaRPr lang="en-US" dirty="0"/>
          </a:p>
        </p:txBody>
      </p:sp>
      <p:sp>
        <p:nvSpPr>
          <p:cNvPr id="3" name="Content Placeholder 2"/>
          <p:cNvSpPr>
            <a:spLocks noGrp="1"/>
          </p:cNvSpPr>
          <p:nvPr>
            <p:ph idx="1"/>
          </p:nvPr>
        </p:nvSpPr>
        <p:spPr>
          <a:xfrm>
            <a:off x="381000" y="1066800"/>
            <a:ext cx="8382000" cy="5324535"/>
          </a:xfrm>
        </p:spPr>
        <p:txBody>
          <a:bodyPr/>
          <a:lstStyle/>
          <a:p>
            <a:r>
              <a:rPr lang="en-US" sz="3600" dirty="0" smtClean="0"/>
              <a:t>Do you have faith in:</a:t>
            </a:r>
            <a:endParaRPr lang="en-US" dirty="0" smtClean="0"/>
          </a:p>
          <a:p>
            <a:pPr lvl="1"/>
            <a:r>
              <a:rPr lang="en-US" sz="3200" dirty="0"/>
              <a:t>“…And I will give to each one of you </a:t>
            </a:r>
            <a:r>
              <a:rPr lang="en-US" sz="3200" b="1" dirty="0">
                <a:solidFill>
                  <a:srgbClr val="FFFF00"/>
                </a:solidFill>
                <a:effectLst>
                  <a:outerShdw blurRad="38100" dist="38100" dir="2700000" algn="tl">
                    <a:srgbClr val="000000">
                      <a:alpha val="43137"/>
                    </a:srgbClr>
                  </a:outerShdw>
                </a:effectLst>
              </a:rPr>
              <a:t>according to your </a:t>
            </a:r>
            <a:r>
              <a:rPr lang="en-US" sz="3200" b="1" dirty="0" smtClean="0">
                <a:solidFill>
                  <a:srgbClr val="FFFF00"/>
                </a:solidFill>
                <a:effectLst>
                  <a:outerShdw blurRad="38100" dist="38100" dir="2700000" algn="tl">
                    <a:srgbClr val="000000">
                      <a:alpha val="43137"/>
                    </a:srgbClr>
                  </a:outerShdw>
                </a:effectLst>
              </a:rPr>
              <a:t>works</a:t>
            </a:r>
            <a:r>
              <a:rPr lang="en-US" sz="3200" dirty="0" smtClean="0"/>
              <a:t>” (Rev. 2:23)</a:t>
            </a:r>
          </a:p>
          <a:p>
            <a:pPr lvl="1"/>
            <a:r>
              <a:rPr lang="en-US" sz="3200" dirty="0" smtClean="0"/>
              <a:t>“</a:t>
            </a:r>
            <a:r>
              <a:rPr lang="en-US" sz="3200" b="1" dirty="0">
                <a:solidFill>
                  <a:schemeClr val="accent5"/>
                </a:solidFill>
              </a:rPr>
              <a:t>He who shall believe, and be immersed, shall be saved</a:t>
            </a:r>
            <a:r>
              <a:rPr lang="en-US" sz="3200" dirty="0"/>
              <a:t>; but he who shall not believe, shall be </a:t>
            </a:r>
            <a:r>
              <a:rPr lang="en-US" sz="3200" dirty="0" smtClean="0"/>
              <a:t>condemned” (Mk. 16:16, LO)</a:t>
            </a:r>
          </a:p>
          <a:p>
            <a:pPr lvl="1"/>
            <a:r>
              <a:rPr lang="en-US" sz="3200" dirty="0" smtClean="0"/>
              <a:t>“For </a:t>
            </a:r>
            <a:r>
              <a:rPr lang="en-US" sz="3200" dirty="0"/>
              <a:t>yet a little while, And He who is coming will come and will not </a:t>
            </a:r>
            <a:r>
              <a:rPr lang="en-US" sz="3200" dirty="0" smtClean="0"/>
              <a:t>tarry. Now </a:t>
            </a:r>
            <a:r>
              <a:rPr lang="en-US" sz="3200" dirty="0"/>
              <a:t>the just shall live by faith; </a:t>
            </a:r>
            <a:r>
              <a:rPr lang="en-US" sz="3200" b="1" dirty="0">
                <a:solidFill>
                  <a:srgbClr val="FFFF00"/>
                </a:solidFill>
                <a:effectLst>
                  <a:outerShdw blurRad="38100" dist="38100" dir="2700000" algn="tl">
                    <a:srgbClr val="000000">
                      <a:alpha val="43137"/>
                    </a:srgbClr>
                  </a:outerShdw>
                </a:effectLst>
              </a:rPr>
              <a:t>But if anyone draws back, My soul has no pleasure in </a:t>
            </a:r>
            <a:r>
              <a:rPr lang="en-US" sz="3200" b="1" dirty="0" smtClean="0">
                <a:solidFill>
                  <a:srgbClr val="FFFF00"/>
                </a:solidFill>
                <a:effectLst>
                  <a:outerShdw blurRad="38100" dist="38100" dir="2700000" algn="tl">
                    <a:srgbClr val="000000">
                      <a:alpha val="43137"/>
                    </a:srgbClr>
                  </a:outerShdw>
                </a:effectLst>
              </a:rPr>
              <a:t>him</a:t>
            </a:r>
            <a:r>
              <a:rPr lang="en-US" sz="3200" dirty="0" smtClean="0"/>
              <a:t>” (Heb. 10:37, 38)</a:t>
            </a:r>
            <a:endParaRPr lang="en-US" sz="3200" dirty="0"/>
          </a:p>
        </p:txBody>
      </p:sp>
    </p:spTree>
    <p:extLst>
      <p:ext uri="{BB962C8B-B14F-4D97-AF65-F5344CB8AC3E}">
        <p14:creationId xmlns:p14="http://schemas.microsoft.com/office/powerpoint/2010/main" val="34967677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righ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0380"/>
            <a:ext cx="9144000" cy="3737420"/>
          </a:xfrm>
          <a:prstGeom prst="rect">
            <a:avLst/>
          </a:prstGeom>
          <a:ln>
            <a:noFill/>
          </a:ln>
          <a:effectLst>
            <a:outerShdw blurRad="190500" algn="tl" rotWithShape="0">
              <a:srgbClr val="000000">
                <a:alpha val="70000"/>
              </a:srgbClr>
            </a:outerShdw>
          </a:effectLst>
        </p:spPr>
      </p:pic>
      <p:sp>
        <p:nvSpPr>
          <p:cNvPr id="6" name="Title 5"/>
          <p:cNvSpPr>
            <a:spLocks noGrp="1"/>
          </p:cNvSpPr>
          <p:nvPr>
            <p:ph type="ctrTitle"/>
          </p:nvPr>
        </p:nvSpPr>
        <p:spPr>
          <a:xfrm>
            <a:off x="731043" y="2362705"/>
            <a:ext cx="7681913" cy="2209295"/>
          </a:xfrm>
        </p:spPr>
        <p:txBody>
          <a:bodyPr>
            <a:prstTxWarp prst="textPlain">
              <a:avLst/>
            </a:prstTxWarp>
          </a:bodyPr>
          <a:lstStyle/>
          <a:p>
            <a:pPr algn="ctr"/>
            <a:r>
              <a:rPr lang="en-US" dirty="0" smtClean="0"/>
              <a:t>WILL YOU BEGIN BUILDING A </a:t>
            </a:r>
            <a:r>
              <a:rPr lang="en-US" dirty="0" smtClean="0">
                <a:latin typeface="Aharoni" pitchFamily="2" charset="-79"/>
                <a:cs typeface="Aharoni" pitchFamily="2" charset="-79"/>
              </a:rPr>
              <a:t>STORMPROOF RELIGION </a:t>
            </a:r>
            <a:r>
              <a:rPr lang="en-US" spc="600" dirty="0" smtClean="0"/>
              <a:t>TODAY?</a:t>
            </a:r>
            <a:endParaRPr lang="en-US" spc="600" dirty="0"/>
          </a:p>
        </p:txBody>
      </p:sp>
    </p:spTree>
    <p:extLst>
      <p:ext uri="{BB962C8B-B14F-4D97-AF65-F5344CB8AC3E}">
        <p14:creationId xmlns:p14="http://schemas.microsoft.com/office/powerpoint/2010/main" val="13938482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teven\AppData\Local\Microsoft\Windows\Temporary Internet Files\Content.IE5\BLT44RN4\MP91021638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60550"/>
            <a:ext cx="6629399" cy="57753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152400"/>
            <a:ext cx="8382000" cy="664797"/>
          </a:xfrm>
        </p:spPr>
        <p:txBody>
          <a:bodyPr/>
          <a:lstStyle/>
          <a:p>
            <a:pPr algn="ctr"/>
            <a:r>
              <a:rPr lang="en-US" dirty="0" smtClean="0"/>
              <a:t>Building A Stormproof House</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073374"/>
              </p:ext>
            </p:extLst>
          </p:nvPr>
        </p:nvGraphicFramePr>
        <p:xfrm>
          <a:off x="381000" y="1412874"/>
          <a:ext cx="8382000" cy="529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bwMode="auto">
          <a:xfrm>
            <a:off x="685800" y="2362200"/>
            <a:ext cx="7772400" cy="3352800"/>
          </a:xfrm>
          <a:prstGeom prst="rect">
            <a:avLst/>
          </a:prstGeom>
          <a:noFill/>
          <a:ln w="38100">
            <a:solidFill>
              <a:schemeClr val="accent3">
                <a:lumMod val="75000"/>
              </a:schemeClr>
            </a:solidFill>
            <a:headEnd type="none" w="med" len="med"/>
            <a:tailEnd type="none" w="med" len="med"/>
          </a:ln>
          <a:effectLst>
            <a:glow rad="63500">
              <a:schemeClr val="accent1">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337788" y="2928424"/>
            <a:ext cx="716671" cy="2220351"/>
          </a:xfrm>
          <a:prstGeom prst="rect">
            <a:avLst/>
          </a:prstGeom>
          <a:noFill/>
        </p:spPr>
        <p:txBody>
          <a:bodyPr vert="wordArtVert" wrap="none" rtlCol="0">
            <a:spAutoFit/>
          </a:bodyPr>
          <a:lstStyle/>
          <a:p>
            <a:pPr algn="ctr"/>
            <a:r>
              <a:rPr lang="en-US" sz="3600" dirty="0" smtClean="0">
                <a:latin typeface="Aharoni" pitchFamily="2" charset="-79"/>
                <a:cs typeface="Aharoni" pitchFamily="2" charset="-79"/>
              </a:rPr>
              <a:t>SAME</a:t>
            </a:r>
            <a:endParaRPr lang="en-US" sz="3600" dirty="0">
              <a:latin typeface="Aharoni" pitchFamily="2" charset="-79"/>
              <a:cs typeface="Aharoni" pitchFamily="2" charset="-79"/>
            </a:endParaRPr>
          </a:p>
        </p:txBody>
      </p:sp>
      <p:sp>
        <p:nvSpPr>
          <p:cNvPr id="11" name="TextBox 10"/>
          <p:cNvSpPr txBox="1"/>
          <p:nvPr/>
        </p:nvSpPr>
        <p:spPr>
          <a:xfrm>
            <a:off x="3429000" y="685800"/>
            <a:ext cx="2349618" cy="461665"/>
          </a:xfrm>
          <a:prstGeom prst="rect">
            <a:avLst/>
          </a:prstGeom>
          <a:noFill/>
        </p:spPr>
        <p:txBody>
          <a:bodyPr wrap="none" rtlCol="0">
            <a:spAutoFit/>
          </a:bodyPr>
          <a:lstStyle/>
          <a:p>
            <a:pPr algn="ctr"/>
            <a:r>
              <a:rPr lang="en-US" sz="2400" i="1" dirty="0" smtClean="0"/>
              <a:t>Matthew 7:24-27</a:t>
            </a:r>
            <a:endParaRPr lang="en-US" sz="2400" i="1" dirty="0"/>
          </a:p>
        </p:txBody>
      </p:sp>
    </p:spTree>
    <p:extLst>
      <p:ext uri="{BB962C8B-B14F-4D97-AF65-F5344CB8AC3E}">
        <p14:creationId xmlns:p14="http://schemas.microsoft.com/office/powerpoint/2010/main" val="3648057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graphicEl>
                                              <a:dgm id="{5C684D40-5222-4DB0-832F-FAADDFE1D600}"/>
                                            </p:graphicEl>
                                          </p:spTgt>
                                        </p:tgtEl>
                                        <p:attrNameLst>
                                          <p:attrName>style.visibility</p:attrName>
                                        </p:attrNameLst>
                                      </p:cBhvr>
                                      <p:to>
                                        <p:strVal val="visible"/>
                                      </p:to>
                                    </p:set>
                                    <p:animEffect transition="in" filter="fade">
                                      <p:cBhvr>
                                        <p:cTn id="7" dur="1000"/>
                                        <p:tgtEl>
                                          <p:spTgt spid="8">
                                            <p:graphicEl>
                                              <a:dgm id="{5C684D40-5222-4DB0-832F-FAADDFE1D600}"/>
                                            </p:graphicEl>
                                          </p:spTgt>
                                        </p:tgtEl>
                                      </p:cBhvr>
                                    </p:animEffect>
                                    <p:anim calcmode="lin" valueType="num">
                                      <p:cBhvr>
                                        <p:cTn id="8" dur="1000" fill="hold"/>
                                        <p:tgtEl>
                                          <p:spTgt spid="8">
                                            <p:graphicEl>
                                              <a:dgm id="{5C684D40-5222-4DB0-832F-FAADDFE1D600}"/>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5C684D40-5222-4DB0-832F-FAADDFE1D600}"/>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graphicEl>
                                              <a:dgm id="{37D1C747-3C34-4FF3-9DE4-BD55C3362CFB}"/>
                                            </p:graphicEl>
                                          </p:spTgt>
                                        </p:tgtEl>
                                        <p:attrNameLst>
                                          <p:attrName>style.visibility</p:attrName>
                                        </p:attrNameLst>
                                      </p:cBhvr>
                                      <p:to>
                                        <p:strVal val="visible"/>
                                      </p:to>
                                    </p:set>
                                    <p:animEffect transition="in" filter="fade">
                                      <p:cBhvr>
                                        <p:cTn id="12" dur="1000"/>
                                        <p:tgtEl>
                                          <p:spTgt spid="8">
                                            <p:graphicEl>
                                              <a:dgm id="{37D1C747-3C34-4FF3-9DE4-BD55C3362CFB}"/>
                                            </p:graphicEl>
                                          </p:spTgt>
                                        </p:tgtEl>
                                      </p:cBhvr>
                                    </p:animEffect>
                                    <p:anim calcmode="lin" valueType="num">
                                      <p:cBhvr>
                                        <p:cTn id="13" dur="1000" fill="hold"/>
                                        <p:tgtEl>
                                          <p:spTgt spid="8">
                                            <p:graphicEl>
                                              <a:dgm id="{37D1C747-3C34-4FF3-9DE4-BD55C3362CFB}"/>
                                            </p:graphicEl>
                                          </p:spTgt>
                                        </p:tgtEl>
                                        <p:attrNameLst>
                                          <p:attrName>ppt_x</p:attrName>
                                        </p:attrNameLst>
                                      </p:cBhvr>
                                      <p:tavLst>
                                        <p:tav tm="0">
                                          <p:val>
                                            <p:strVal val="#ppt_x"/>
                                          </p:val>
                                        </p:tav>
                                        <p:tav tm="100000">
                                          <p:val>
                                            <p:strVal val="#ppt_x"/>
                                          </p:val>
                                        </p:tav>
                                      </p:tavLst>
                                    </p:anim>
                                    <p:anim calcmode="lin" valueType="num">
                                      <p:cBhvr>
                                        <p:cTn id="14" dur="1000" fill="hold"/>
                                        <p:tgtEl>
                                          <p:spTgt spid="8">
                                            <p:graphicEl>
                                              <a:dgm id="{37D1C747-3C34-4FF3-9DE4-BD55C3362CFB}"/>
                                            </p:graphic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graphicEl>
                                              <a:dgm id="{CAD827D6-76FD-471F-9E26-8433D06A03DD}"/>
                                            </p:graphicEl>
                                          </p:spTgt>
                                        </p:tgtEl>
                                        <p:attrNameLst>
                                          <p:attrName>style.visibility</p:attrName>
                                        </p:attrNameLst>
                                      </p:cBhvr>
                                      <p:to>
                                        <p:strVal val="visible"/>
                                      </p:to>
                                    </p:set>
                                    <p:animEffect transition="in" filter="fade">
                                      <p:cBhvr>
                                        <p:cTn id="17" dur="1000"/>
                                        <p:tgtEl>
                                          <p:spTgt spid="8">
                                            <p:graphicEl>
                                              <a:dgm id="{CAD827D6-76FD-471F-9E26-8433D06A03DD}"/>
                                            </p:graphicEl>
                                          </p:spTgt>
                                        </p:tgtEl>
                                      </p:cBhvr>
                                    </p:animEffect>
                                    <p:anim calcmode="lin" valueType="num">
                                      <p:cBhvr>
                                        <p:cTn id="18" dur="1000" fill="hold"/>
                                        <p:tgtEl>
                                          <p:spTgt spid="8">
                                            <p:graphicEl>
                                              <a:dgm id="{CAD827D6-76FD-471F-9E26-8433D06A03DD}"/>
                                            </p:graphicEl>
                                          </p:spTgt>
                                        </p:tgtEl>
                                        <p:attrNameLst>
                                          <p:attrName>ppt_x</p:attrName>
                                        </p:attrNameLst>
                                      </p:cBhvr>
                                      <p:tavLst>
                                        <p:tav tm="0">
                                          <p:val>
                                            <p:strVal val="#ppt_x"/>
                                          </p:val>
                                        </p:tav>
                                        <p:tav tm="100000">
                                          <p:val>
                                            <p:strVal val="#ppt_x"/>
                                          </p:val>
                                        </p:tav>
                                      </p:tavLst>
                                    </p:anim>
                                    <p:anim calcmode="lin" valueType="num">
                                      <p:cBhvr>
                                        <p:cTn id="19" dur="1000" fill="hold"/>
                                        <p:tgtEl>
                                          <p:spTgt spid="8">
                                            <p:graphicEl>
                                              <a:dgm id="{CAD827D6-76FD-471F-9E26-8433D06A03DD}"/>
                                            </p:graphic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graphicEl>
                                              <a:dgm id="{30A530F1-EF8A-4C6C-AD3F-2CBF09E95279}"/>
                                            </p:graphicEl>
                                          </p:spTgt>
                                        </p:tgtEl>
                                        <p:attrNameLst>
                                          <p:attrName>style.visibility</p:attrName>
                                        </p:attrNameLst>
                                      </p:cBhvr>
                                      <p:to>
                                        <p:strVal val="visible"/>
                                      </p:to>
                                    </p:set>
                                    <p:animEffect transition="in" filter="fade">
                                      <p:cBhvr>
                                        <p:cTn id="22" dur="1000"/>
                                        <p:tgtEl>
                                          <p:spTgt spid="8">
                                            <p:graphicEl>
                                              <a:dgm id="{30A530F1-EF8A-4C6C-AD3F-2CBF09E95279}"/>
                                            </p:graphicEl>
                                          </p:spTgt>
                                        </p:tgtEl>
                                      </p:cBhvr>
                                    </p:animEffect>
                                    <p:anim calcmode="lin" valueType="num">
                                      <p:cBhvr>
                                        <p:cTn id="23" dur="1000" fill="hold"/>
                                        <p:tgtEl>
                                          <p:spTgt spid="8">
                                            <p:graphicEl>
                                              <a:dgm id="{30A530F1-EF8A-4C6C-AD3F-2CBF09E95279}"/>
                                            </p:graphicEl>
                                          </p:spTgt>
                                        </p:tgtEl>
                                        <p:attrNameLst>
                                          <p:attrName>ppt_x</p:attrName>
                                        </p:attrNameLst>
                                      </p:cBhvr>
                                      <p:tavLst>
                                        <p:tav tm="0">
                                          <p:val>
                                            <p:strVal val="#ppt_x"/>
                                          </p:val>
                                        </p:tav>
                                        <p:tav tm="100000">
                                          <p:val>
                                            <p:strVal val="#ppt_x"/>
                                          </p:val>
                                        </p:tav>
                                      </p:tavLst>
                                    </p:anim>
                                    <p:anim calcmode="lin" valueType="num">
                                      <p:cBhvr>
                                        <p:cTn id="24" dur="1000" fill="hold"/>
                                        <p:tgtEl>
                                          <p:spTgt spid="8">
                                            <p:graphicEl>
                                              <a:dgm id="{30A530F1-EF8A-4C6C-AD3F-2CBF09E95279}"/>
                                            </p:graphic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
                                            <p:graphicEl>
                                              <a:dgm id="{0DBCC19B-C717-4518-A43E-E2FB8682D302}"/>
                                            </p:graphicEl>
                                          </p:spTgt>
                                        </p:tgtEl>
                                        <p:attrNameLst>
                                          <p:attrName>style.visibility</p:attrName>
                                        </p:attrNameLst>
                                      </p:cBhvr>
                                      <p:to>
                                        <p:strVal val="visible"/>
                                      </p:to>
                                    </p:set>
                                    <p:animEffect transition="in" filter="fade">
                                      <p:cBhvr>
                                        <p:cTn id="27" dur="1000"/>
                                        <p:tgtEl>
                                          <p:spTgt spid="8">
                                            <p:graphicEl>
                                              <a:dgm id="{0DBCC19B-C717-4518-A43E-E2FB8682D302}"/>
                                            </p:graphicEl>
                                          </p:spTgt>
                                        </p:tgtEl>
                                      </p:cBhvr>
                                    </p:animEffect>
                                    <p:anim calcmode="lin" valueType="num">
                                      <p:cBhvr>
                                        <p:cTn id="28" dur="1000" fill="hold"/>
                                        <p:tgtEl>
                                          <p:spTgt spid="8">
                                            <p:graphicEl>
                                              <a:dgm id="{0DBCC19B-C717-4518-A43E-E2FB8682D302}"/>
                                            </p:graphicEl>
                                          </p:spTgt>
                                        </p:tgtEl>
                                        <p:attrNameLst>
                                          <p:attrName>ppt_x</p:attrName>
                                        </p:attrNameLst>
                                      </p:cBhvr>
                                      <p:tavLst>
                                        <p:tav tm="0">
                                          <p:val>
                                            <p:strVal val="#ppt_x"/>
                                          </p:val>
                                        </p:tav>
                                        <p:tav tm="100000">
                                          <p:val>
                                            <p:strVal val="#ppt_x"/>
                                          </p:val>
                                        </p:tav>
                                      </p:tavLst>
                                    </p:anim>
                                    <p:anim calcmode="lin" valueType="num">
                                      <p:cBhvr>
                                        <p:cTn id="29" dur="1000" fill="hold"/>
                                        <p:tgtEl>
                                          <p:spTgt spid="8">
                                            <p:graphicEl>
                                              <a:dgm id="{0DBCC19B-C717-4518-A43E-E2FB8682D302}"/>
                                            </p:graphic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8">
                                            <p:graphicEl>
                                              <a:dgm id="{E404A57C-78C9-4A95-920D-B15C76A1F715}"/>
                                            </p:graphicEl>
                                          </p:spTgt>
                                        </p:tgtEl>
                                        <p:attrNameLst>
                                          <p:attrName>style.visibility</p:attrName>
                                        </p:attrNameLst>
                                      </p:cBhvr>
                                      <p:to>
                                        <p:strVal val="visible"/>
                                      </p:to>
                                    </p:set>
                                    <p:animEffect transition="in" filter="fade">
                                      <p:cBhvr>
                                        <p:cTn id="32" dur="1000"/>
                                        <p:tgtEl>
                                          <p:spTgt spid="8">
                                            <p:graphicEl>
                                              <a:dgm id="{E404A57C-78C9-4A95-920D-B15C76A1F715}"/>
                                            </p:graphicEl>
                                          </p:spTgt>
                                        </p:tgtEl>
                                      </p:cBhvr>
                                    </p:animEffect>
                                    <p:anim calcmode="lin" valueType="num">
                                      <p:cBhvr>
                                        <p:cTn id="33" dur="1000" fill="hold"/>
                                        <p:tgtEl>
                                          <p:spTgt spid="8">
                                            <p:graphicEl>
                                              <a:dgm id="{E404A57C-78C9-4A95-920D-B15C76A1F715}"/>
                                            </p:graphicEl>
                                          </p:spTgt>
                                        </p:tgtEl>
                                        <p:attrNameLst>
                                          <p:attrName>ppt_x</p:attrName>
                                        </p:attrNameLst>
                                      </p:cBhvr>
                                      <p:tavLst>
                                        <p:tav tm="0">
                                          <p:val>
                                            <p:strVal val="#ppt_x"/>
                                          </p:val>
                                        </p:tav>
                                        <p:tav tm="100000">
                                          <p:val>
                                            <p:strVal val="#ppt_x"/>
                                          </p:val>
                                        </p:tav>
                                      </p:tavLst>
                                    </p:anim>
                                    <p:anim calcmode="lin" valueType="num">
                                      <p:cBhvr>
                                        <p:cTn id="34" dur="1000" fill="hold"/>
                                        <p:tgtEl>
                                          <p:spTgt spid="8">
                                            <p:graphicEl>
                                              <a:dgm id="{E404A57C-78C9-4A95-920D-B15C76A1F715}"/>
                                            </p:graphic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8">
                                            <p:graphicEl>
                                              <a:dgm id="{A9B9BFDA-AA99-4A82-BA65-E19D13A30FCA}"/>
                                            </p:graphicEl>
                                          </p:spTgt>
                                        </p:tgtEl>
                                        <p:attrNameLst>
                                          <p:attrName>style.visibility</p:attrName>
                                        </p:attrNameLst>
                                      </p:cBhvr>
                                      <p:to>
                                        <p:strVal val="visible"/>
                                      </p:to>
                                    </p:set>
                                    <p:animEffect transition="in" filter="fade">
                                      <p:cBhvr>
                                        <p:cTn id="37" dur="1000"/>
                                        <p:tgtEl>
                                          <p:spTgt spid="8">
                                            <p:graphicEl>
                                              <a:dgm id="{A9B9BFDA-AA99-4A82-BA65-E19D13A30FCA}"/>
                                            </p:graphicEl>
                                          </p:spTgt>
                                        </p:tgtEl>
                                      </p:cBhvr>
                                    </p:animEffect>
                                    <p:anim calcmode="lin" valueType="num">
                                      <p:cBhvr>
                                        <p:cTn id="38" dur="1000" fill="hold"/>
                                        <p:tgtEl>
                                          <p:spTgt spid="8">
                                            <p:graphicEl>
                                              <a:dgm id="{A9B9BFDA-AA99-4A82-BA65-E19D13A30FCA}"/>
                                            </p:graphicEl>
                                          </p:spTgt>
                                        </p:tgtEl>
                                        <p:attrNameLst>
                                          <p:attrName>ppt_x</p:attrName>
                                        </p:attrNameLst>
                                      </p:cBhvr>
                                      <p:tavLst>
                                        <p:tav tm="0">
                                          <p:val>
                                            <p:strVal val="#ppt_x"/>
                                          </p:val>
                                        </p:tav>
                                        <p:tav tm="100000">
                                          <p:val>
                                            <p:strVal val="#ppt_x"/>
                                          </p:val>
                                        </p:tav>
                                      </p:tavLst>
                                    </p:anim>
                                    <p:anim calcmode="lin" valueType="num">
                                      <p:cBhvr>
                                        <p:cTn id="39" dur="1000" fill="hold"/>
                                        <p:tgtEl>
                                          <p:spTgt spid="8">
                                            <p:graphicEl>
                                              <a:dgm id="{A9B9BFDA-AA99-4A82-BA65-E19D13A30FCA}"/>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8">
                                            <p:graphicEl>
                                              <a:dgm id="{30133441-A2F5-4457-B1AE-89520CE8D68C}"/>
                                            </p:graphicEl>
                                          </p:spTgt>
                                        </p:tgtEl>
                                        <p:attrNameLst>
                                          <p:attrName>style.visibility</p:attrName>
                                        </p:attrNameLst>
                                      </p:cBhvr>
                                      <p:to>
                                        <p:strVal val="visible"/>
                                      </p:to>
                                    </p:set>
                                    <p:animEffect transition="in" filter="fade">
                                      <p:cBhvr>
                                        <p:cTn id="42" dur="1000"/>
                                        <p:tgtEl>
                                          <p:spTgt spid="8">
                                            <p:graphicEl>
                                              <a:dgm id="{30133441-A2F5-4457-B1AE-89520CE8D68C}"/>
                                            </p:graphicEl>
                                          </p:spTgt>
                                        </p:tgtEl>
                                      </p:cBhvr>
                                    </p:animEffect>
                                    <p:anim calcmode="lin" valueType="num">
                                      <p:cBhvr>
                                        <p:cTn id="43" dur="1000" fill="hold"/>
                                        <p:tgtEl>
                                          <p:spTgt spid="8">
                                            <p:graphicEl>
                                              <a:dgm id="{30133441-A2F5-4457-B1AE-89520CE8D68C}"/>
                                            </p:graphicEl>
                                          </p:spTgt>
                                        </p:tgtEl>
                                        <p:attrNameLst>
                                          <p:attrName>ppt_x</p:attrName>
                                        </p:attrNameLst>
                                      </p:cBhvr>
                                      <p:tavLst>
                                        <p:tav tm="0">
                                          <p:val>
                                            <p:strVal val="#ppt_x"/>
                                          </p:val>
                                        </p:tav>
                                        <p:tav tm="100000">
                                          <p:val>
                                            <p:strVal val="#ppt_x"/>
                                          </p:val>
                                        </p:tav>
                                      </p:tavLst>
                                    </p:anim>
                                    <p:anim calcmode="lin" valueType="num">
                                      <p:cBhvr>
                                        <p:cTn id="44" dur="1000" fill="hold"/>
                                        <p:tgtEl>
                                          <p:spTgt spid="8">
                                            <p:graphicEl>
                                              <a:dgm id="{30133441-A2F5-4457-B1AE-89520CE8D68C}"/>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8">
                                            <p:graphicEl>
                                              <a:dgm id="{BACD58D8-314C-4455-ADD7-F3AF6668487F}"/>
                                            </p:graphicEl>
                                          </p:spTgt>
                                        </p:tgtEl>
                                        <p:attrNameLst>
                                          <p:attrName>style.visibility</p:attrName>
                                        </p:attrNameLst>
                                      </p:cBhvr>
                                      <p:to>
                                        <p:strVal val="visible"/>
                                      </p:to>
                                    </p:set>
                                    <p:animEffect transition="in" filter="fade">
                                      <p:cBhvr>
                                        <p:cTn id="47" dur="1000"/>
                                        <p:tgtEl>
                                          <p:spTgt spid="8">
                                            <p:graphicEl>
                                              <a:dgm id="{BACD58D8-314C-4455-ADD7-F3AF6668487F}"/>
                                            </p:graphicEl>
                                          </p:spTgt>
                                        </p:tgtEl>
                                      </p:cBhvr>
                                    </p:animEffect>
                                    <p:anim calcmode="lin" valueType="num">
                                      <p:cBhvr>
                                        <p:cTn id="48" dur="1000" fill="hold"/>
                                        <p:tgtEl>
                                          <p:spTgt spid="8">
                                            <p:graphicEl>
                                              <a:dgm id="{BACD58D8-314C-4455-ADD7-F3AF6668487F}"/>
                                            </p:graphicEl>
                                          </p:spTgt>
                                        </p:tgtEl>
                                        <p:attrNameLst>
                                          <p:attrName>ppt_x</p:attrName>
                                        </p:attrNameLst>
                                      </p:cBhvr>
                                      <p:tavLst>
                                        <p:tav tm="0">
                                          <p:val>
                                            <p:strVal val="#ppt_x"/>
                                          </p:val>
                                        </p:tav>
                                        <p:tav tm="100000">
                                          <p:val>
                                            <p:strVal val="#ppt_x"/>
                                          </p:val>
                                        </p:tav>
                                      </p:tavLst>
                                    </p:anim>
                                    <p:anim calcmode="lin" valueType="num">
                                      <p:cBhvr>
                                        <p:cTn id="49" dur="1000" fill="hold"/>
                                        <p:tgtEl>
                                          <p:spTgt spid="8">
                                            <p:graphicEl>
                                              <a:dgm id="{BACD58D8-314C-4455-ADD7-F3AF6668487F}"/>
                                            </p:graphicEl>
                                          </p:spTgt>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8">
                                            <p:graphicEl>
                                              <a:dgm id="{293659A9-683E-4ADB-8326-595290569988}"/>
                                            </p:graphicEl>
                                          </p:spTgt>
                                        </p:tgtEl>
                                        <p:attrNameLst>
                                          <p:attrName>style.visibility</p:attrName>
                                        </p:attrNameLst>
                                      </p:cBhvr>
                                      <p:to>
                                        <p:strVal val="visible"/>
                                      </p:to>
                                    </p:set>
                                    <p:animEffect transition="in" filter="fade">
                                      <p:cBhvr>
                                        <p:cTn id="52" dur="1000"/>
                                        <p:tgtEl>
                                          <p:spTgt spid="8">
                                            <p:graphicEl>
                                              <a:dgm id="{293659A9-683E-4ADB-8326-595290569988}"/>
                                            </p:graphicEl>
                                          </p:spTgt>
                                        </p:tgtEl>
                                      </p:cBhvr>
                                    </p:animEffect>
                                    <p:anim calcmode="lin" valueType="num">
                                      <p:cBhvr>
                                        <p:cTn id="53" dur="1000" fill="hold"/>
                                        <p:tgtEl>
                                          <p:spTgt spid="8">
                                            <p:graphicEl>
                                              <a:dgm id="{293659A9-683E-4ADB-8326-595290569988}"/>
                                            </p:graphicEl>
                                          </p:spTgt>
                                        </p:tgtEl>
                                        <p:attrNameLst>
                                          <p:attrName>ppt_x</p:attrName>
                                        </p:attrNameLst>
                                      </p:cBhvr>
                                      <p:tavLst>
                                        <p:tav tm="0">
                                          <p:val>
                                            <p:strVal val="#ppt_x"/>
                                          </p:val>
                                        </p:tav>
                                        <p:tav tm="100000">
                                          <p:val>
                                            <p:strVal val="#ppt_x"/>
                                          </p:val>
                                        </p:tav>
                                      </p:tavLst>
                                    </p:anim>
                                    <p:anim calcmode="lin" valueType="num">
                                      <p:cBhvr>
                                        <p:cTn id="54" dur="1000" fill="hold"/>
                                        <p:tgtEl>
                                          <p:spTgt spid="8">
                                            <p:graphicEl>
                                              <a:dgm id="{293659A9-683E-4ADB-8326-595290569988}"/>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8">
                                            <p:graphicEl>
                                              <a:dgm id="{C1561678-8B13-4E55-889A-3D402FBC55D5}"/>
                                            </p:graphicEl>
                                          </p:spTgt>
                                        </p:tgtEl>
                                        <p:attrNameLst>
                                          <p:attrName>style.visibility</p:attrName>
                                        </p:attrNameLst>
                                      </p:cBhvr>
                                      <p:to>
                                        <p:strVal val="visible"/>
                                      </p:to>
                                    </p:set>
                                    <p:animEffect transition="in" filter="fade">
                                      <p:cBhvr>
                                        <p:cTn id="57" dur="1000"/>
                                        <p:tgtEl>
                                          <p:spTgt spid="8">
                                            <p:graphicEl>
                                              <a:dgm id="{C1561678-8B13-4E55-889A-3D402FBC55D5}"/>
                                            </p:graphicEl>
                                          </p:spTgt>
                                        </p:tgtEl>
                                      </p:cBhvr>
                                    </p:animEffect>
                                    <p:anim calcmode="lin" valueType="num">
                                      <p:cBhvr>
                                        <p:cTn id="58" dur="1000" fill="hold"/>
                                        <p:tgtEl>
                                          <p:spTgt spid="8">
                                            <p:graphicEl>
                                              <a:dgm id="{C1561678-8B13-4E55-889A-3D402FBC55D5}"/>
                                            </p:graphicEl>
                                          </p:spTgt>
                                        </p:tgtEl>
                                        <p:attrNameLst>
                                          <p:attrName>ppt_x</p:attrName>
                                        </p:attrNameLst>
                                      </p:cBhvr>
                                      <p:tavLst>
                                        <p:tav tm="0">
                                          <p:val>
                                            <p:strVal val="#ppt_x"/>
                                          </p:val>
                                        </p:tav>
                                        <p:tav tm="100000">
                                          <p:val>
                                            <p:strVal val="#ppt_x"/>
                                          </p:val>
                                        </p:tav>
                                      </p:tavLst>
                                    </p:anim>
                                    <p:anim calcmode="lin" valueType="num">
                                      <p:cBhvr>
                                        <p:cTn id="59" dur="1000" fill="hold"/>
                                        <p:tgtEl>
                                          <p:spTgt spid="8">
                                            <p:graphicEl>
                                              <a:dgm id="{C1561678-8B13-4E55-889A-3D402FBC55D5}"/>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
                                            <p:graphicEl>
                                              <a:dgm id="{4823550F-8EC3-4C04-B561-7D58C9AD494B}"/>
                                            </p:graphicEl>
                                          </p:spTgt>
                                        </p:tgtEl>
                                        <p:attrNameLst>
                                          <p:attrName>style.visibility</p:attrName>
                                        </p:attrNameLst>
                                      </p:cBhvr>
                                      <p:to>
                                        <p:strVal val="visible"/>
                                      </p:to>
                                    </p:set>
                                    <p:animEffect transition="in" filter="fade">
                                      <p:cBhvr>
                                        <p:cTn id="62" dur="1000"/>
                                        <p:tgtEl>
                                          <p:spTgt spid="8">
                                            <p:graphicEl>
                                              <a:dgm id="{4823550F-8EC3-4C04-B561-7D58C9AD494B}"/>
                                            </p:graphicEl>
                                          </p:spTgt>
                                        </p:tgtEl>
                                      </p:cBhvr>
                                    </p:animEffect>
                                    <p:anim calcmode="lin" valueType="num">
                                      <p:cBhvr>
                                        <p:cTn id="63" dur="1000" fill="hold"/>
                                        <p:tgtEl>
                                          <p:spTgt spid="8">
                                            <p:graphicEl>
                                              <a:dgm id="{4823550F-8EC3-4C04-B561-7D58C9AD494B}"/>
                                            </p:graphicEl>
                                          </p:spTgt>
                                        </p:tgtEl>
                                        <p:attrNameLst>
                                          <p:attrName>ppt_x</p:attrName>
                                        </p:attrNameLst>
                                      </p:cBhvr>
                                      <p:tavLst>
                                        <p:tav tm="0">
                                          <p:val>
                                            <p:strVal val="#ppt_x"/>
                                          </p:val>
                                        </p:tav>
                                        <p:tav tm="100000">
                                          <p:val>
                                            <p:strVal val="#ppt_x"/>
                                          </p:val>
                                        </p:tav>
                                      </p:tavLst>
                                    </p:anim>
                                    <p:anim calcmode="lin" valueType="num">
                                      <p:cBhvr>
                                        <p:cTn id="64" dur="1000" fill="hold"/>
                                        <p:tgtEl>
                                          <p:spTgt spid="8">
                                            <p:graphicEl>
                                              <a:dgm id="{4823550F-8EC3-4C04-B561-7D58C9AD494B}"/>
                                            </p:graphicEl>
                                          </p:spTgt>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8">
                                            <p:graphicEl>
                                              <a:dgm id="{50A6CE41-5FAA-4FE6-93A0-6B73EA36928F}"/>
                                            </p:graphicEl>
                                          </p:spTgt>
                                        </p:tgtEl>
                                        <p:attrNameLst>
                                          <p:attrName>style.visibility</p:attrName>
                                        </p:attrNameLst>
                                      </p:cBhvr>
                                      <p:to>
                                        <p:strVal val="visible"/>
                                      </p:to>
                                    </p:set>
                                    <p:animEffect transition="in" filter="fade">
                                      <p:cBhvr>
                                        <p:cTn id="67" dur="1000"/>
                                        <p:tgtEl>
                                          <p:spTgt spid="8">
                                            <p:graphicEl>
                                              <a:dgm id="{50A6CE41-5FAA-4FE6-93A0-6B73EA36928F}"/>
                                            </p:graphicEl>
                                          </p:spTgt>
                                        </p:tgtEl>
                                      </p:cBhvr>
                                    </p:animEffect>
                                    <p:anim calcmode="lin" valueType="num">
                                      <p:cBhvr>
                                        <p:cTn id="68" dur="1000" fill="hold"/>
                                        <p:tgtEl>
                                          <p:spTgt spid="8">
                                            <p:graphicEl>
                                              <a:dgm id="{50A6CE41-5FAA-4FE6-93A0-6B73EA36928F}"/>
                                            </p:graphicEl>
                                          </p:spTgt>
                                        </p:tgtEl>
                                        <p:attrNameLst>
                                          <p:attrName>ppt_x</p:attrName>
                                        </p:attrNameLst>
                                      </p:cBhvr>
                                      <p:tavLst>
                                        <p:tav tm="0">
                                          <p:val>
                                            <p:strVal val="#ppt_x"/>
                                          </p:val>
                                        </p:tav>
                                        <p:tav tm="100000">
                                          <p:val>
                                            <p:strVal val="#ppt_x"/>
                                          </p:val>
                                        </p:tav>
                                      </p:tavLst>
                                    </p:anim>
                                    <p:anim calcmode="lin" valueType="num">
                                      <p:cBhvr>
                                        <p:cTn id="69" dur="1000" fill="hold"/>
                                        <p:tgtEl>
                                          <p:spTgt spid="8">
                                            <p:graphicEl>
                                              <a:dgm id="{50A6CE41-5FAA-4FE6-93A0-6B73EA36928F}"/>
                                            </p:graphicEl>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8">
                                            <p:graphicEl>
                                              <a:dgm id="{48212A24-E658-4D67-AB08-71038B003264}"/>
                                            </p:graphicEl>
                                          </p:spTgt>
                                        </p:tgtEl>
                                        <p:attrNameLst>
                                          <p:attrName>style.visibility</p:attrName>
                                        </p:attrNameLst>
                                      </p:cBhvr>
                                      <p:to>
                                        <p:strVal val="visible"/>
                                      </p:to>
                                    </p:set>
                                    <p:animEffect transition="in" filter="fade">
                                      <p:cBhvr>
                                        <p:cTn id="72" dur="1000"/>
                                        <p:tgtEl>
                                          <p:spTgt spid="8">
                                            <p:graphicEl>
                                              <a:dgm id="{48212A24-E658-4D67-AB08-71038B003264}"/>
                                            </p:graphicEl>
                                          </p:spTgt>
                                        </p:tgtEl>
                                      </p:cBhvr>
                                    </p:animEffect>
                                    <p:anim calcmode="lin" valueType="num">
                                      <p:cBhvr>
                                        <p:cTn id="73" dur="1000" fill="hold"/>
                                        <p:tgtEl>
                                          <p:spTgt spid="8">
                                            <p:graphicEl>
                                              <a:dgm id="{48212A24-E658-4D67-AB08-71038B003264}"/>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48212A24-E658-4D67-AB08-71038B003264}"/>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8">
                                            <p:graphicEl>
                                              <a:dgm id="{96FD302A-C108-49EA-8D0C-F584A256DC69}"/>
                                            </p:graphicEl>
                                          </p:spTgt>
                                        </p:tgtEl>
                                        <p:attrNameLst>
                                          <p:attrName>style.visibility</p:attrName>
                                        </p:attrNameLst>
                                      </p:cBhvr>
                                      <p:to>
                                        <p:strVal val="visible"/>
                                      </p:to>
                                    </p:set>
                                    <p:animEffect transition="in" filter="fade">
                                      <p:cBhvr>
                                        <p:cTn id="79" dur="1000"/>
                                        <p:tgtEl>
                                          <p:spTgt spid="8">
                                            <p:graphicEl>
                                              <a:dgm id="{96FD302A-C108-49EA-8D0C-F584A256DC69}"/>
                                            </p:graphicEl>
                                          </p:spTgt>
                                        </p:tgtEl>
                                      </p:cBhvr>
                                    </p:animEffect>
                                    <p:anim calcmode="lin" valueType="num">
                                      <p:cBhvr>
                                        <p:cTn id="80" dur="1000" fill="hold"/>
                                        <p:tgtEl>
                                          <p:spTgt spid="8">
                                            <p:graphicEl>
                                              <a:dgm id="{96FD302A-C108-49EA-8D0C-F584A256DC69}"/>
                                            </p:graphicEl>
                                          </p:spTgt>
                                        </p:tgtEl>
                                        <p:attrNameLst>
                                          <p:attrName>ppt_x</p:attrName>
                                        </p:attrNameLst>
                                      </p:cBhvr>
                                      <p:tavLst>
                                        <p:tav tm="0">
                                          <p:val>
                                            <p:strVal val="#ppt_x"/>
                                          </p:val>
                                        </p:tav>
                                        <p:tav tm="100000">
                                          <p:val>
                                            <p:strVal val="#ppt_x"/>
                                          </p:val>
                                        </p:tav>
                                      </p:tavLst>
                                    </p:anim>
                                    <p:anim calcmode="lin" valueType="num">
                                      <p:cBhvr>
                                        <p:cTn id="81" dur="1000" fill="hold"/>
                                        <p:tgtEl>
                                          <p:spTgt spid="8">
                                            <p:graphicEl>
                                              <a:dgm id="{96FD302A-C108-49EA-8D0C-F584A256DC69}"/>
                                            </p:graphicEl>
                                          </p:spTgt>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8">
                                            <p:graphicEl>
                                              <a:dgm id="{D140AE93-3997-4D68-B689-0C09D7C2E677}"/>
                                            </p:graphicEl>
                                          </p:spTgt>
                                        </p:tgtEl>
                                        <p:attrNameLst>
                                          <p:attrName>style.visibility</p:attrName>
                                        </p:attrNameLst>
                                      </p:cBhvr>
                                      <p:to>
                                        <p:strVal val="visible"/>
                                      </p:to>
                                    </p:set>
                                    <p:animEffect transition="in" filter="fade">
                                      <p:cBhvr>
                                        <p:cTn id="84" dur="1000"/>
                                        <p:tgtEl>
                                          <p:spTgt spid="8">
                                            <p:graphicEl>
                                              <a:dgm id="{D140AE93-3997-4D68-B689-0C09D7C2E677}"/>
                                            </p:graphicEl>
                                          </p:spTgt>
                                        </p:tgtEl>
                                      </p:cBhvr>
                                    </p:animEffect>
                                    <p:anim calcmode="lin" valueType="num">
                                      <p:cBhvr>
                                        <p:cTn id="85" dur="1000" fill="hold"/>
                                        <p:tgtEl>
                                          <p:spTgt spid="8">
                                            <p:graphicEl>
                                              <a:dgm id="{D140AE93-3997-4D68-B689-0C09D7C2E677}"/>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D140AE93-3997-4D68-B689-0C09D7C2E677}"/>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E02D720E-E3DE-45EB-92B7-BE2441795065}"/>
                                            </p:graphicEl>
                                          </p:spTgt>
                                        </p:tgtEl>
                                        <p:attrNameLst>
                                          <p:attrName>style.visibility</p:attrName>
                                        </p:attrNameLst>
                                      </p:cBhvr>
                                      <p:to>
                                        <p:strVal val="visible"/>
                                      </p:to>
                                    </p:set>
                                    <p:animEffect transition="in" filter="fade">
                                      <p:cBhvr>
                                        <p:cTn id="89" dur="1000"/>
                                        <p:tgtEl>
                                          <p:spTgt spid="8">
                                            <p:graphicEl>
                                              <a:dgm id="{E02D720E-E3DE-45EB-92B7-BE2441795065}"/>
                                            </p:graphicEl>
                                          </p:spTgt>
                                        </p:tgtEl>
                                      </p:cBhvr>
                                    </p:animEffect>
                                    <p:anim calcmode="lin" valueType="num">
                                      <p:cBhvr>
                                        <p:cTn id="90" dur="1000" fill="hold"/>
                                        <p:tgtEl>
                                          <p:spTgt spid="8">
                                            <p:graphicEl>
                                              <a:dgm id="{E02D720E-E3DE-45EB-92B7-BE2441795065}"/>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E02D720E-E3DE-45EB-92B7-BE2441795065}"/>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8">
                                            <p:graphicEl>
                                              <a:dgm id="{C0A57A6F-BFEF-45C0-818A-11FF5AE0C972}"/>
                                            </p:graphicEl>
                                          </p:spTgt>
                                        </p:tgtEl>
                                        <p:attrNameLst>
                                          <p:attrName>style.visibility</p:attrName>
                                        </p:attrNameLst>
                                      </p:cBhvr>
                                      <p:to>
                                        <p:strVal val="visible"/>
                                      </p:to>
                                    </p:set>
                                    <p:animEffect transition="in" filter="fade">
                                      <p:cBhvr>
                                        <p:cTn id="94" dur="1000"/>
                                        <p:tgtEl>
                                          <p:spTgt spid="8">
                                            <p:graphicEl>
                                              <a:dgm id="{C0A57A6F-BFEF-45C0-818A-11FF5AE0C972}"/>
                                            </p:graphicEl>
                                          </p:spTgt>
                                        </p:tgtEl>
                                      </p:cBhvr>
                                    </p:animEffect>
                                    <p:anim calcmode="lin" valueType="num">
                                      <p:cBhvr>
                                        <p:cTn id="95" dur="1000" fill="hold"/>
                                        <p:tgtEl>
                                          <p:spTgt spid="8">
                                            <p:graphicEl>
                                              <a:dgm id="{C0A57A6F-BFEF-45C0-818A-11FF5AE0C972}"/>
                                            </p:graphicEl>
                                          </p:spTgt>
                                        </p:tgtEl>
                                        <p:attrNameLst>
                                          <p:attrName>ppt_x</p:attrName>
                                        </p:attrNameLst>
                                      </p:cBhvr>
                                      <p:tavLst>
                                        <p:tav tm="0">
                                          <p:val>
                                            <p:strVal val="#ppt_x"/>
                                          </p:val>
                                        </p:tav>
                                        <p:tav tm="100000">
                                          <p:val>
                                            <p:strVal val="#ppt_x"/>
                                          </p:val>
                                        </p:tav>
                                      </p:tavLst>
                                    </p:anim>
                                    <p:anim calcmode="lin" valueType="num">
                                      <p:cBhvr>
                                        <p:cTn id="96" dur="1000" fill="hold"/>
                                        <p:tgtEl>
                                          <p:spTgt spid="8">
                                            <p:graphicEl>
                                              <a:dgm id="{C0A57A6F-BFEF-45C0-818A-11FF5AE0C972}"/>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1" presetClass="entr" presetSubtype="1" fill="hold" grpId="0" nodeType="click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wheel(1)">
                                      <p:cBhvr>
                                        <p:cTn id="101" dur="2000"/>
                                        <p:tgtEl>
                                          <p:spTgt spid="9"/>
                                        </p:tgtEl>
                                      </p:cBhvr>
                                    </p:animEffect>
                                  </p:childTnLst>
                                </p:cTn>
                              </p:par>
                            </p:childTnLst>
                          </p:cTn>
                        </p:par>
                        <p:par>
                          <p:cTn id="102" fill="hold">
                            <p:stCondLst>
                              <p:cond delay="2000"/>
                            </p:stCondLst>
                            <p:childTnLst>
                              <p:par>
                                <p:cTn id="103" presetID="10" presetClass="entr" presetSubtype="0" fill="hold" grpId="0" nodeType="afterEffect">
                                  <p:stCondLst>
                                    <p:cond delay="0"/>
                                  </p:stCondLst>
                                  <p:childTnLst>
                                    <p:set>
                                      <p:cBhvr>
                                        <p:cTn id="104" dur="1" fill="hold">
                                          <p:stCondLst>
                                            <p:cond delay="0"/>
                                          </p:stCondLst>
                                        </p:cTn>
                                        <p:tgtEl>
                                          <p:spTgt spid="10"/>
                                        </p:tgtEl>
                                        <p:attrNameLst>
                                          <p:attrName>style.visibility</p:attrName>
                                        </p:attrNameLst>
                                      </p:cBhvr>
                                      <p:to>
                                        <p:strVal val="visible"/>
                                      </p:to>
                                    </p:set>
                                    <p:animEffect transition="in" filter="fade">
                                      <p:cBhvr>
                                        <p:cTn id="10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AtOnce" rev="1"/>
        </p:bldSub>
      </p:bldGraphic>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teven\AppData\Local\Microsoft\Windows\Temporary Internet Files\Content.IE5\BLT44RN4\MP91021638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60550"/>
            <a:ext cx="6629399" cy="57753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152400"/>
            <a:ext cx="8382000" cy="664797"/>
          </a:xfrm>
        </p:spPr>
        <p:txBody>
          <a:bodyPr/>
          <a:lstStyle/>
          <a:p>
            <a:pPr algn="ctr"/>
            <a:r>
              <a:rPr lang="en-US" dirty="0" smtClean="0"/>
              <a:t>WHAT IS THE DIFFERENCE?</a:t>
            </a:r>
            <a:endParaRPr lang="en-US" dirty="0"/>
          </a:p>
        </p:txBody>
      </p:sp>
      <p:sp>
        <p:nvSpPr>
          <p:cNvPr id="4" name="Content Placeholder 3"/>
          <p:cNvSpPr>
            <a:spLocks noGrp="1"/>
          </p:cNvSpPr>
          <p:nvPr>
            <p:ph sz="half" idx="1"/>
          </p:nvPr>
        </p:nvSpPr>
        <p:spPr>
          <a:xfrm>
            <a:off x="381000" y="2640211"/>
            <a:ext cx="4114800" cy="2769989"/>
          </a:xfrm>
        </p:spPr>
        <p:style>
          <a:lnRef idx="2">
            <a:schemeClr val="accent4">
              <a:shade val="50000"/>
            </a:schemeClr>
          </a:lnRef>
          <a:fillRef idx="1">
            <a:schemeClr val="accent4"/>
          </a:fillRef>
          <a:effectRef idx="0">
            <a:schemeClr val="accent4"/>
          </a:effectRef>
          <a:fontRef idx="minor">
            <a:schemeClr val="lt1"/>
          </a:fontRef>
        </p:style>
        <p:txBody>
          <a:bodyPr/>
          <a:lstStyle/>
          <a:p>
            <a:pPr marL="0" indent="0" algn="ctr">
              <a:buNone/>
            </a:pPr>
            <a:r>
              <a:rPr lang="en-US" sz="4000" dirty="0" smtClean="0"/>
              <a:t>“Therefore who-ever </a:t>
            </a:r>
            <a:r>
              <a:rPr lang="en-US" sz="4000" dirty="0"/>
              <a:t>hears these sayings of Mine, and does </a:t>
            </a:r>
            <a:r>
              <a:rPr lang="en-US" sz="4000" dirty="0" smtClean="0"/>
              <a:t>them…” (Matt. 7:24)</a:t>
            </a:r>
            <a:endParaRPr lang="en-US" sz="4000" dirty="0"/>
          </a:p>
        </p:txBody>
      </p:sp>
      <p:sp>
        <p:nvSpPr>
          <p:cNvPr id="5" name="Content Placeholder 4"/>
          <p:cNvSpPr>
            <a:spLocks noGrp="1"/>
          </p:cNvSpPr>
          <p:nvPr>
            <p:ph sz="half" idx="2"/>
          </p:nvPr>
        </p:nvSpPr>
        <p:spPr>
          <a:xfrm>
            <a:off x="4648200" y="2636425"/>
            <a:ext cx="4114800" cy="2769989"/>
          </a:xfrm>
        </p:spPr>
        <p:style>
          <a:lnRef idx="2">
            <a:schemeClr val="accent5">
              <a:shade val="50000"/>
            </a:schemeClr>
          </a:lnRef>
          <a:fillRef idx="1">
            <a:schemeClr val="accent5"/>
          </a:fillRef>
          <a:effectRef idx="0">
            <a:schemeClr val="accent5"/>
          </a:effectRef>
          <a:fontRef idx="minor">
            <a:schemeClr val="lt1"/>
          </a:fontRef>
        </p:style>
        <p:txBody>
          <a:bodyPr/>
          <a:lstStyle/>
          <a:p>
            <a:pPr marL="0" indent="0" algn="ctr">
              <a:buNone/>
            </a:pPr>
            <a:r>
              <a:rPr lang="en-US" sz="4000" dirty="0" smtClean="0"/>
              <a:t>“But </a:t>
            </a:r>
            <a:r>
              <a:rPr lang="en-US" sz="4000" dirty="0"/>
              <a:t>everyone who hears these sayings of Mine, and does not do </a:t>
            </a:r>
            <a:r>
              <a:rPr lang="en-US" sz="4000" dirty="0" smtClean="0"/>
              <a:t>them…” (Matt. 7:26)</a:t>
            </a:r>
            <a:endParaRPr lang="en-US" sz="4000" dirty="0"/>
          </a:p>
        </p:txBody>
      </p:sp>
      <p:grpSp>
        <p:nvGrpSpPr>
          <p:cNvPr id="7" name="Group 6"/>
          <p:cNvGrpSpPr/>
          <p:nvPr/>
        </p:nvGrpSpPr>
        <p:grpSpPr>
          <a:xfrm>
            <a:off x="1046872" y="1399736"/>
            <a:ext cx="3307953" cy="826988"/>
            <a:chOff x="651490" y="0"/>
            <a:chExt cx="3307953" cy="826988"/>
          </a:xfrm>
          <a:scene3d>
            <a:camera prst="orthographicFront">
              <a:rot lat="0" lon="0" rev="0"/>
            </a:camera>
            <a:lightRig rig="contrasting" dir="t">
              <a:rot lat="0" lon="0" rev="1200000"/>
            </a:lightRig>
          </a:scene3d>
        </p:grpSpPr>
        <p:sp>
          <p:nvSpPr>
            <p:cNvPr id="11" name="Rounded Rectangle 10"/>
            <p:cNvSpPr/>
            <p:nvPr/>
          </p:nvSpPr>
          <p:spPr>
            <a:xfrm>
              <a:off x="651490" y="0"/>
              <a:ext cx="3307953" cy="826988"/>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2" name="Rounded Rectangle 4"/>
            <p:cNvSpPr/>
            <p:nvPr/>
          </p:nvSpPr>
          <p:spPr>
            <a:xfrm>
              <a:off x="675712" y="24222"/>
              <a:ext cx="3259509" cy="7785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Wise Man</a:t>
              </a:r>
              <a:endParaRPr lang="en-US" sz="4700" kern="1200" dirty="0"/>
            </a:p>
          </p:txBody>
        </p:sp>
      </p:grpSp>
      <p:grpSp>
        <p:nvGrpSpPr>
          <p:cNvPr id="13" name="Group 12"/>
          <p:cNvGrpSpPr/>
          <p:nvPr/>
        </p:nvGrpSpPr>
        <p:grpSpPr>
          <a:xfrm>
            <a:off x="4800600" y="1416808"/>
            <a:ext cx="3307953" cy="826988"/>
            <a:chOff x="4422556" y="0"/>
            <a:chExt cx="3307953" cy="826988"/>
          </a:xfrm>
          <a:scene3d>
            <a:camera prst="orthographicFront">
              <a:rot lat="0" lon="0" rev="0"/>
            </a:camera>
            <a:lightRig rig="contrasting" dir="t">
              <a:rot lat="0" lon="0" rev="1200000"/>
            </a:lightRig>
          </a:scene3d>
        </p:grpSpPr>
        <p:sp>
          <p:nvSpPr>
            <p:cNvPr id="14" name="Rounded Rectangle 13"/>
            <p:cNvSpPr/>
            <p:nvPr/>
          </p:nvSpPr>
          <p:spPr>
            <a:xfrm>
              <a:off x="4422556" y="0"/>
              <a:ext cx="3307953" cy="826988"/>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3515831"/>
                <a:satOff val="36799"/>
                <a:lumOff val="9018"/>
                <a:alphaOff val="0"/>
              </a:schemeClr>
            </a:fillRef>
            <a:effectRef idx="2">
              <a:schemeClr val="accent4">
                <a:hueOff val="-3515831"/>
                <a:satOff val="36799"/>
                <a:lumOff val="9018"/>
                <a:alphaOff val="0"/>
              </a:schemeClr>
            </a:effectRef>
            <a:fontRef idx="minor">
              <a:schemeClr val="lt1"/>
            </a:fontRef>
          </p:style>
        </p:sp>
        <p:sp>
          <p:nvSpPr>
            <p:cNvPr id="15" name="Rounded Rectangle 4"/>
            <p:cNvSpPr/>
            <p:nvPr/>
          </p:nvSpPr>
          <p:spPr>
            <a:xfrm>
              <a:off x="4446778" y="24222"/>
              <a:ext cx="3259509" cy="7785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Foolish Man</a:t>
              </a:r>
              <a:endParaRPr lang="en-US" sz="4700" kern="1200" dirty="0"/>
            </a:p>
          </p:txBody>
        </p:sp>
      </p:grpSp>
      <p:grpSp>
        <p:nvGrpSpPr>
          <p:cNvPr id="16" name="Group 15"/>
          <p:cNvGrpSpPr/>
          <p:nvPr/>
        </p:nvGrpSpPr>
        <p:grpSpPr>
          <a:xfrm>
            <a:off x="1032804" y="5878612"/>
            <a:ext cx="3307953" cy="826988"/>
            <a:chOff x="651490" y="4465736"/>
            <a:chExt cx="3307953" cy="826988"/>
          </a:xfrm>
          <a:scene3d>
            <a:camera prst="orthographicFront">
              <a:rot lat="0" lon="0" rev="0"/>
            </a:camera>
            <a:lightRig rig="contrasting" dir="t">
              <a:rot lat="0" lon="0" rev="1200000"/>
            </a:lightRig>
          </a:scene3d>
        </p:grpSpPr>
        <p:sp>
          <p:nvSpPr>
            <p:cNvPr id="17" name="Rounded Rectangle 16"/>
            <p:cNvSpPr/>
            <p:nvPr/>
          </p:nvSpPr>
          <p:spPr>
            <a:xfrm>
              <a:off x="651490" y="4465736"/>
              <a:ext cx="3307953" cy="826988"/>
            </a:xfrm>
            <a:prstGeom prst="roundRect">
              <a:avLst>
                <a:gd name="adj" fmla="val 10000"/>
              </a:avLst>
            </a:prstGeom>
            <a:blipFill rotWithShape="0">
              <a:blip r:embed="rId3"/>
              <a:tile tx="0" ty="0" sx="100000" sy="100000" flip="none" algn="tl"/>
            </a:blipFill>
            <a:sp3d contourW="19050" prstMaterial="metal">
              <a:bevelT w="88900" h="203200"/>
              <a:bevelB w="165100" h="254000"/>
            </a:sp3d>
          </p:spPr>
          <p:style>
            <a:lnRef idx="0">
              <a:schemeClr val="accent4">
                <a:tint val="40000"/>
                <a:alpha val="90000"/>
                <a:hueOff val="-2061454"/>
                <a:satOff val="23318"/>
                <a:lumOff val="1542"/>
                <a:alphaOff val="0"/>
              </a:schemeClr>
            </a:lnRef>
            <a:fillRef idx="1">
              <a:scrgbClr r="0" g="0" b="0"/>
            </a:fillRef>
            <a:effectRef idx="0">
              <a:schemeClr val="accent4">
                <a:tint val="40000"/>
                <a:alpha val="90000"/>
                <a:hueOff val="-2061454"/>
                <a:satOff val="23318"/>
                <a:lumOff val="1542"/>
                <a:alphaOff val="0"/>
              </a:schemeClr>
            </a:effectRef>
            <a:fontRef idx="minor">
              <a:schemeClr val="dk1">
                <a:hueOff val="0"/>
                <a:satOff val="0"/>
                <a:lumOff val="0"/>
                <a:alphaOff val="0"/>
              </a:schemeClr>
            </a:fontRef>
          </p:style>
        </p:sp>
        <p:sp>
          <p:nvSpPr>
            <p:cNvPr id="18" name="Rounded Rectangle 4"/>
            <p:cNvSpPr/>
            <p:nvPr/>
          </p:nvSpPr>
          <p:spPr>
            <a:xfrm>
              <a:off x="675712" y="4489958"/>
              <a:ext cx="3259509" cy="77854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spc="300" dirty="0" smtClean="0">
                  <a:solidFill>
                    <a:schemeClr val="tx1"/>
                  </a:solidFill>
                  <a:latin typeface="Aharoni" pitchFamily="2" charset="-79"/>
                  <a:cs typeface="Aharoni" pitchFamily="2" charset="-79"/>
                </a:rPr>
                <a:t>ROCK</a:t>
              </a:r>
              <a:endParaRPr lang="en-US" sz="3100" kern="1200" spc="300" dirty="0">
                <a:solidFill>
                  <a:schemeClr val="tx1"/>
                </a:solidFill>
                <a:latin typeface="Aharoni" pitchFamily="2" charset="-79"/>
                <a:cs typeface="Aharoni" pitchFamily="2" charset="-79"/>
              </a:endParaRPr>
            </a:p>
          </p:txBody>
        </p:sp>
      </p:grpSp>
      <p:grpSp>
        <p:nvGrpSpPr>
          <p:cNvPr id="19" name="Group 18"/>
          <p:cNvGrpSpPr/>
          <p:nvPr/>
        </p:nvGrpSpPr>
        <p:grpSpPr>
          <a:xfrm>
            <a:off x="4817311" y="5878612"/>
            <a:ext cx="3307953" cy="826988"/>
            <a:chOff x="4422556" y="4465736"/>
            <a:chExt cx="3307953" cy="826988"/>
          </a:xfrm>
          <a:scene3d>
            <a:camera prst="orthographicFront">
              <a:rot lat="0" lon="0" rev="0"/>
            </a:camera>
            <a:lightRig rig="contrasting" dir="t">
              <a:rot lat="0" lon="0" rev="1200000"/>
            </a:lightRig>
          </a:scene3d>
        </p:grpSpPr>
        <p:sp>
          <p:nvSpPr>
            <p:cNvPr id="20" name="Rounded Rectangle 19"/>
            <p:cNvSpPr/>
            <p:nvPr/>
          </p:nvSpPr>
          <p:spPr>
            <a:xfrm>
              <a:off x="4422556" y="4465736"/>
              <a:ext cx="3307953" cy="826988"/>
            </a:xfrm>
            <a:prstGeom prst="roundRect">
              <a:avLst>
                <a:gd name="adj" fmla="val 10000"/>
              </a:avLst>
            </a:prstGeom>
            <a:blipFill rotWithShape="0">
              <a:blip r:embed="rId4"/>
              <a:tile tx="0" ty="0" sx="100000" sy="100000" flip="none" algn="tl"/>
            </a:blipFill>
            <a:sp3d contourW="19050" prstMaterial="metal">
              <a:bevelT w="88900" h="203200"/>
              <a:bevelB w="165100" h="254000"/>
            </a:sp3d>
          </p:spPr>
          <p:style>
            <a:lnRef idx="0">
              <a:schemeClr val="accent4">
                <a:tint val="40000"/>
                <a:alpha val="90000"/>
                <a:hueOff val="-4810060"/>
                <a:satOff val="54409"/>
                <a:lumOff val="3598"/>
                <a:alphaOff val="0"/>
              </a:schemeClr>
            </a:lnRef>
            <a:fillRef idx="1">
              <a:scrgbClr r="0" g="0" b="0"/>
            </a:fillRef>
            <a:effectRef idx="0">
              <a:schemeClr val="accent4">
                <a:tint val="40000"/>
                <a:alpha val="90000"/>
                <a:hueOff val="-4810060"/>
                <a:satOff val="54409"/>
                <a:lumOff val="3598"/>
                <a:alphaOff val="0"/>
              </a:schemeClr>
            </a:effectRef>
            <a:fontRef idx="minor">
              <a:schemeClr val="dk1">
                <a:hueOff val="0"/>
                <a:satOff val="0"/>
                <a:lumOff val="0"/>
                <a:alphaOff val="0"/>
              </a:schemeClr>
            </a:fontRef>
          </p:style>
        </p:sp>
        <p:sp>
          <p:nvSpPr>
            <p:cNvPr id="21" name="Rounded Rectangle 4"/>
            <p:cNvSpPr/>
            <p:nvPr/>
          </p:nvSpPr>
          <p:spPr>
            <a:xfrm>
              <a:off x="4446778" y="4489958"/>
              <a:ext cx="3259509" cy="77854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spc="300" dirty="0" smtClean="0">
                  <a:latin typeface="Aharoni" pitchFamily="2" charset="-79"/>
                  <a:cs typeface="Aharoni" pitchFamily="2" charset="-79"/>
                </a:rPr>
                <a:t>SAND</a:t>
              </a:r>
              <a:endParaRPr lang="en-US" sz="3100" kern="1200" spc="300" dirty="0">
                <a:latin typeface="Aharoni" pitchFamily="2" charset="-79"/>
                <a:cs typeface="Aharoni" pitchFamily="2" charset="-79"/>
              </a:endParaRPr>
            </a:p>
          </p:txBody>
        </p:sp>
      </p:grpSp>
    </p:spTree>
    <p:extLst>
      <p:ext uri="{BB962C8B-B14F-4D97-AF65-F5344CB8AC3E}">
        <p14:creationId xmlns:p14="http://schemas.microsoft.com/office/powerpoint/2010/main" val="3285551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outVertical)">
                                      <p:cBhvr>
                                        <p:cTn id="7" dur="500"/>
                                        <p:tgtEl>
                                          <p:spTgt spid="4">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out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barn(inVertical)">
                                      <p:cBhvr>
                                        <p:cTn id="15" dur="500"/>
                                        <p:tgtEl>
                                          <p:spTgt spid="5">
                                            <p:bg/>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Facts From The Lord’s Teaching</a:t>
            </a:r>
            <a:endParaRPr lang="en-US" dirty="0"/>
          </a:p>
        </p:txBody>
      </p:sp>
      <p:sp>
        <p:nvSpPr>
          <p:cNvPr id="6" name="Content Placeholder 5"/>
          <p:cNvSpPr>
            <a:spLocks noGrp="1"/>
          </p:cNvSpPr>
          <p:nvPr>
            <p:ph idx="1"/>
          </p:nvPr>
        </p:nvSpPr>
        <p:spPr>
          <a:xfrm>
            <a:off x="381000" y="1412875"/>
            <a:ext cx="8382000" cy="5232202"/>
          </a:xfrm>
        </p:spPr>
        <p:txBody>
          <a:bodyPr/>
          <a:lstStyle/>
          <a:p>
            <a:r>
              <a:rPr lang="en-US" sz="4000" dirty="0" smtClean="0"/>
              <a:t>All hearers are builders</a:t>
            </a:r>
          </a:p>
          <a:p>
            <a:r>
              <a:rPr lang="en-US" sz="4000" dirty="0" smtClean="0"/>
              <a:t>All builders fall in one of two classes (wise or foolish)</a:t>
            </a:r>
          </a:p>
          <a:p>
            <a:r>
              <a:rPr lang="en-US" sz="4000" dirty="0" smtClean="0"/>
              <a:t>All builders choose their foundation (rock or sand)</a:t>
            </a:r>
          </a:p>
          <a:p>
            <a:pPr lvl="1"/>
            <a:r>
              <a:rPr lang="en-US" sz="3600" dirty="0" smtClean="0"/>
              <a:t>ROCK (Lk. 6:46-48)  → </a:t>
            </a:r>
            <a:r>
              <a:rPr lang="en-US" sz="3600" b="1" dirty="0" smtClean="0">
                <a:solidFill>
                  <a:srgbClr val="FFFF00"/>
                </a:solidFill>
                <a:effectLst>
                  <a:outerShdw blurRad="38100" dist="38100" dir="2700000" algn="tl">
                    <a:srgbClr val="000000">
                      <a:alpha val="43137"/>
                    </a:srgbClr>
                  </a:outerShdw>
                </a:effectLst>
              </a:rPr>
              <a:t>digs deep and obeys</a:t>
            </a:r>
          </a:p>
          <a:p>
            <a:pPr lvl="1"/>
            <a:r>
              <a:rPr lang="en-US" sz="3600" dirty="0" smtClean="0"/>
              <a:t>SAND (Lk. 6:49)  → </a:t>
            </a:r>
            <a:r>
              <a:rPr lang="en-US" sz="3600" b="1" dirty="0" smtClean="0">
                <a:solidFill>
                  <a:srgbClr val="FFFF00"/>
                </a:solidFill>
                <a:effectLst>
                  <a:outerShdw blurRad="38100" dist="38100" dir="2700000" algn="tl">
                    <a:srgbClr val="000000">
                      <a:alpha val="43137"/>
                    </a:srgbClr>
                  </a:outerShdw>
                </a:effectLst>
              </a:rPr>
              <a:t>no foundation; did nothing</a:t>
            </a:r>
          </a:p>
        </p:txBody>
      </p:sp>
    </p:spTree>
    <p:extLst>
      <p:ext uri="{BB962C8B-B14F-4D97-AF65-F5344CB8AC3E}">
        <p14:creationId xmlns:p14="http://schemas.microsoft.com/office/powerpoint/2010/main" val="8057797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2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20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Steven\AppData\Local\Microsoft\Windows\Temporary Internet Files\Content.IE5\BLT44RN4\MC900440407[1].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6240781" y="3733799"/>
            <a:ext cx="2515261" cy="144380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858000" y="6059269"/>
            <a:ext cx="1634710" cy="646331"/>
          </a:xfrm>
          <a:prstGeom prst="rect">
            <a:avLst/>
          </a:prstGeom>
          <a:solidFill>
            <a:srgbClr val="6633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600" spc="300" dirty="0" smtClean="0">
                <a:latin typeface="Aharoni" pitchFamily="2" charset="-79"/>
                <a:cs typeface="Aharoni" pitchFamily="2" charset="-79"/>
              </a:rPr>
              <a:t>ROCK</a:t>
            </a:r>
            <a:endParaRPr lang="en-US" sz="3600" spc="300" dirty="0">
              <a:latin typeface="Aharoni" pitchFamily="2" charset="-79"/>
              <a:cs typeface="Aharoni" pitchFamily="2" charset="-79"/>
            </a:endParaRPr>
          </a:p>
        </p:txBody>
      </p:sp>
      <p:sp>
        <p:nvSpPr>
          <p:cNvPr id="5" name="Title 4"/>
          <p:cNvSpPr>
            <a:spLocks noGrp="1"/>
          </p:cNvSpPr>
          <p:nvPr>
            <p:ph type="title"/>
          </p:nvPr>
        </p:nvSpPr>
        <p:spPr/>
        <p:txBody>
          <a:bodyPr/>
          <a:lstStyle/>
          <a:p>
            <a:r>
              <a:rPr lang="en-US" dirty="0" smtClean="0"/>
              <a:t>Facts From The Lord’s Teaching</a:t>
            </a:r>
            <a:endParaRPr lang="en-US" dirty="0"/>
          </a:p>
        </p:txBody>
      </p:sp>
      <p:sp>
        <p:nvSpPr>
          <p:cNvPr id="6" name="Content Placeholder 5"/>
          <p:cNvSpPr>
            <a:spLocks noGrp="1"/>
          </p:cNvSpPr>
          <p:nvPr>
            <p:ph idx="1"/>
          </p:nvPr>
        </p:nvSpPr>
        <p:spPr>
          <a:xfrm>
            <a:off x="381000" y="1412875"/>
            <a:ext cx="8382000" cy="4924425"/>
          </a:xfrm>
        </p:spPr>
        <p:txBody>
          <a:bodyPr/>
          <a:lstStyle/>
          <a:p>
            <a:r>
              <a:rPr lang="en-US" sz="4000" dirty="0" smtClean="0">
                <a:solidFill>
                  <a:schemeClr val="accent2"/>
                </a:solidFill>
              </a:rPr>
              <a:t>All hearers are builders</a:t>
            </a:r>
          </a:p>
          <a:p>
            <a:r>
              <a:rPr lang="en-US" sz="4000" dirty="0" smtClean="0">
                <a:solidFill>
                  <a:schemeClr val="accent2"/>
                </a:solidFill>
              </a:rPr>
              <a:t>All builders fall in one of two classes (wise or foolish)</a:t>
            </a:r>
          </a:p>
          <a:p>
            <a:r>
              <a:rPr lang="en-US" sz="4000" dirty="0" smtClean="0">
                <a:solidFill>
                  <a:schemeClr val="accent2"/>
                </a:solidFill>
              </a:rPr>
              <a:t>All builders choose their foundation (rock or sand)</a:t>
            </a:r>
          </a:p>
          <a:p>
            <a:r>
              <a:rPr lang="en-US" sz="4000" dirty="0" smtClean="0"/>
              <a:t>All buildings are tested</a:t>
            </a:r>
          </a:p>
          <a:p>
            <a:r>
              <a:rPr lang="en-US" sz="4000" dirty="0" smtClean="0"/>
              <a:t>Only one kind of </a:t>
            </a:r>
            <a:br>
              <a:rPr lang="en-US" sz="4000" dirty="0" smtClean="0"/>
            </a:br>
            <a:r>
              <a:rPr lang="en-US" sz="4000" dirty="0" smtClean="0"/>
              <a:t>building stands</a:t>
            </a:r>
            <a:endParaRPr lang="en-US" sz="4000"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2875" y="3725814"/>
            <a:ext cx="3719513" cy="290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2529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3" end="3"/>
                                            </p:txEl>
                                          </p:spTgt>
                                        </p:tgtEl>
                                        <p:attrNameLst>
                                          <p:attrName>style.color</p:attrName>
                                        </p:attrNameLst>
                                      </p:cBhvr>
                                      <p:to>
                                        <a:schemeClr val="accent2"/>
                                      </p:to>
                                    </p:animClr>
                                    <p:animClr clrSpc="rgb" dir="cw">
                                      <p:cBhvr>
                                        <p:cTn id="7" dur="500" fill="hold"/>
                                        <p:tgtEl>
                                          <p:spTgt spid="6">
                                            <p:txEl>
                                              <p:pRg st="3" end="3"/>
                                            </p:txEl>
                                          </p:spTgt>
                                        </p:tgtEl>
                                        <p:attrNameLst>
                                          <p:attrName>fillcolor</p:attrName>
                                        </p:attrNameLst>
                                      </p:cBhvr>
                                      <p:to>
                                        <a:schemeClr val="accent2"/>
                                      </p:to>
                                    </p:animClr>
                                    <p:set>
                                      <p:cBhvr>
                                        <p:cTn id="8" dur="500" fill="hold"/>
                                        <p:tgtEl>
                                          <p:spTgt spid="6">
                                            <p:txEl>
                                              <p:pRg st="3" end="3"/>
                                            </p:txEl>
                                          </p:spTgt>
                                        </p:tgtEl>
                                        <p:attrNameLst>
                                          <p:attrName>fill.type</p:attrName>
                                        </p:attrNameLst>
                                      </p:cBhvr>
                                      <p:to>
                                        <p:strVal val="solid"/>
                                      </p:to>
                                    </p:set>
                                    <p:set>
                                      <p:cBhvr>
                                        <p:cTn id="9" dur="500" fill="hold"/>
                                        <p:tgtEl>
                                          <p:spTgt spid="6">
                                            <p:txEl>
                                              <p:pRg st="3" end="3"/>
                                            </p:txEl>
                                          </p:spTgt>
                                        </p:tgtEl>
                                        <p:attrNameLst>
                                          <p:attrName>fill.on</p:attrName>
                                        </p:attrNameLst>
                                      </p:cBhvr>
                                      <p:to>
                                        <p:strVal val="tru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Previous To The Lord’s Storm Message (Matt. 7:21-23)</a:t>
            </a:r>
            <a:endParaRPr lang="en-US" dirty="0"/>
          </a:p>
        </p:txBody>
      </p:sp>
      <p:sp>
        <p:nvSpPr>
          <p:cNvPr id="3" name="Content Placeholder 2"/>
          <p:cNvSpPr>
            <a:spLocks noGrp="1"/>
          </p:cNvSpPr>
          <p:nvPr>
            <p:ph idx="1"/>
          </p:nvPr>
        </p:nvSpPr>
        <p:spPr>
          <a:xfrm>
            <a:off x="381000" y="1675338"/>
            <a:ext cx="8382000" cy="4628960"/>
          </a:xfrm>
        </p:spPr>
        <p:txBody>
          <a:bodyPr/>
          <a:lstStyle/>
          <a:p>
            <a:pPr marL="0" indent="0">
              <a:buNone/>
            </a:pPr>
            <a:r>
              <a:rPr lang="en-US" dirty="0" smtClean="0"/>
              <a:t>21  </a:t>
            </a:r>
            <a:r>
              <a:rPr lang="en-US" dirty="0"/>
              <a:t>"</a:t>
            </a:r>
            <a:r>
              <a:rPr lang="en-US" b="1" dirty="0">
                <a:solidFill>
                  <a:schemeClr val="accent5"/>
                </a:solidFill>
                <a:effectLst>
                  <a:outerShdw blurRad="38100" dist="38100" dir="2700000" algn="tl">
                    <a:srgbClr val="000000">
                      <a:alpha val="43137"/>
                    </a:srgbClr>
                  </a:outerShdw>
                </a:effectLst>
              </a:rPr>
              <a:t>Not everyone who says </a:t>
            </a:r>
            <a:r>
              <a:rPr lang="en-US" dirty="0"/>
              <a:t>to Me, ‘Lord, Lord,’ shall enter the kingdom of heaven, </a:t>
            </a:r>
            <a:r>
              <a:rPr lang="en-US" b="1" dirty="0">
                <a:solidFill>
                  <a:schemeClr val="accent5"/>
                </a:solidFill>
                <a:effectLst>
                  <a:outerShdw blurRad="38100" dist="38100" dir="2700000" algn="tl">
                    <a:srgbClr val="000000">
                      <a:alpha val="43137"/>
                    </a:srgbClr>
                  </a:outerShdw>
                </a:effectLst>
              </a:rPr>
              <a:t>but he who does </a:t>
            </a:r>
            <a:r>
              <a:rPr lang="en-US" dirty="0"/>
              <a:t>the will of My Father in heaven.</a:t>
            </a:r>
          </a:p>
          <a:p>
            <a:pPr marL="0" indent="0">
              <a:buNone/>
            </a:pPr>
            <a:r>
              <a:rPr lang="en-US" dirty="0"/>
              <a:t>22  "Many will say to Me in that day, ‘Lord, Lord, have we not prophesied in Your name, cast out demons in Your name, and done many wonders in Your name?’</a:t>
            </a:r>
          </a:p>
          <a:p>
            <a:pPr marL="0" indent="0">
              <a:buNone/>
            </a:pPr>
            <a:r>
              <a:rPr lang="en-US" dirty="0"/>
              <a:t>23  "And then I will declare to them, ‘I never knew you; depart from Me, you who practice lawlessness</a:t>
            </a:r>
            <a:r>
              <a:rPr lang="en-US" dirty="0" smtClean="0"/>
              <a:t>!’</a:t>
            </a:r>
            <a:endParaRPr lang="en-US" dirty="0"/>
          </a:p>
        </p:txBody>
      </p:sp>
      <p:cxnSp>
        <p:nvCxnSpPr>
          <p:cNvPr id="5" name="Straight Connector 4"/>
          <p:cNvCxnSpPr/>
          <p:nvPr/>
        </p:nvCxnSpPr>
        <p:spPr>
          <a:xfrm>
            <a:off x="6477000" y="5334000"/>
            <a:ext cx="2209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6" name="Straight Connector 5"/>
          <p:cNvCxnSpPr/>
          <p:nvPr/>
        </p:nvCxnSpPr>
        <p:spPr>
          <a:xfrm>
            <a:off x="304800" y="5791200"/>
            <a:ext cx="838200" cy="0"/>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55400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a:t>Previous To The Lord’s Storm Message (Matt. 7:21-23)</a:t>
            </a:r>
          </a:p>
        </p:txBody>
      </p:sp>
      <p:sp>
        <p:nvSpPr>
          <p:cNvPr id="3" name="Content Placeholder 2"/>
          <p:cNvSpPr>
            <a:spLocks noGrp="1"/>
          </p:cNvSpPr>
          <p:nvPr>
            <p:ph idx="1"/>
          </p:nvPr>
        </p:nvSpPr>
        <p:spPr>
          <a:xfrm>
            <a:off x="381000" y="1751538"/>
            <a:ext cx="8382000" cy="4825937"/>
          </a:xfrm>
        </p:spPr>
        <p:txBody>
          <a:bodyPr/>
          <a:lstStyle/>
          <a:p>
            <a:r>
              <a:rPr lang="en-US" sz="3600" dirty="0" smtClean="0"/>
              <a:t>Contrasted the </a:t>
            </a:r>
            <a:r>
              <a:rPr lang="en-US" sz="3600" i="1" dirty="0" smtClean="0"/>
              <a:t>mere confessor </a:t>
            </a:r>
            <a:r>
              <a:rPr lang="en-US" sz="3600" dirty="0" smtClean="0"/>
              <a:t>versus the </a:t>
            </a:r>
            <a:r>
              <a:rPr lang="en-US" sz="3600" i="1" dirty="0" smtClean="0"/>
              <a:t>doer</a:t>
            </a:r>
          </a:p>
          <a:p>
            <a:r>
              <a:rPr lang="en-US" sz="3600" dirty="0" smtClean="0"/>
              <a:t>The foolish man’s house fell:</a:t>
            </a:r>
          </a:p>
          <a:p>
            <a:pPr lvl="1"/>
            <a:r>
              <a:rPr lang="en-US" sz="3200" dirty="0" smtClean="0"/>
              <a:t>He knew of Christ</a:t>
            </a:r>
          </a:p>
          <a:p>
            <a:pPr lvl="1"/>
            <a:r>
              <a:rPr lang="en-US" sz="3200" dirty="0" smtClean="0"/>
              <a:t>Christ did not know him</a:t>
            </a:r>
          </a:p>
          <a:p>
            <a:r>
              <a:rPr lang="en-US" sz="3600" dirty="0" smtClean="0"/>
              <a:t>The wise man’s house stood:</a:t>
            </a:r>
          </a:p>
          <a:p>
            <a:pPr lvl="1"/>
            <a:r>
              <a:rPr lang="en-US" sz="3200" dirty="0"/>
              <a:t>H</a:t>
            </a:r>
            <a:r>
              <a:rPr lang="en-US" sz="3200" dirty="0" smtClean="0"/>
              <a:t>e obeyed the word and therefore knew Christ</a:t>
            </a:r>
          </a:p>
          <a:p>
            <a:pPr lvl="1"/>
            <a:r>
              <a:rPr lang="en-US" sz="3200" dirty="0" smtClean="0"/>
              <a:t>Christ knew him</a:t>
            </a:r>
          </a:p>
        </p:txBody>
      </p:sp>
    </p:spTree>
    <p:extLst>
      <p:ext uri="{BB962C8B-B14F-4D97-AF65-F5344CB8AC3E}">
        <p14:creationId xmlns:p14="http://schemas.microsoft.com/office/powerpoint/2010/main" val="3011837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Steven\AppData\Local\Microsoft\Windows\Temporary Internet Files\Content.IE5\7MN5QWV8\MP900385760[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b="83665"/>
          <a:stretch/>
        </p:blipFill>
        <p:spPr bwMode="auto">
          <a:xfrm>
            <a:off x="0" y="3031670"/>
            <a:ext cx="9144000" cy="6259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219" name="Picture 3" descr="C:\Users\Steven\AppData\Local\Microsoft\Windows\Temporary Internet Files\Content.IE5\7MN5QWV8\MP900385760[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b="83665"/>
          <a:stretch/>
        </p:blipFill>
        <p:spPr bwMode="auto">
          <a:xfrm>
            <a:off x="0" y="3020787"/>
            <a:ext cx="9144000" cy="6259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Obedience</a:t>
            </a:r>
            <a:endParaRPr lang="en-US" dirty="0"/>
          </a:p>
        </p:txBody>
      </p:sp>
      <p:sp>
        <p:nvSpPr>
          <p:cNvPr id="3" name="Content Placeholder 2"/>
          <p:cNvSpPr>
            <a:spLocks noGrp="1"/>
          </p:cNvSpPr>
          <p:nvPr>
            <p:ph idx="1"/>
          </p:nvPr>
        </p:nvSpPr>
        <p:spPr>
          <a:xfrm>
            <a:off x="381000" y="990600"/>
            <a:ext cx="8382000" cy="5890843"/>
          </a:xfrm>
        </p:spPr>
        <p:txBody>
          <a:bodyPr/>
          <a:lstStyle/>
          <a:p>
            <a:r>
              <a:rPr lang="en-US" sz="3600" dirty="0" smtClean="0"/>
              <a:t>Better than a family relationship (Lk. 11:27, 28)</a:t>
            </a:r>
          </a:p>
          <a:p>
            <a:pPr lvl="1"/>
            <a:r>
              <a:rPr lang="en-US" sz="3200" dirty="0" smtClean="0"/>
              <a:t>“If </a:t>
            </a:r>
            <a:r>
              <a:rPr lang="en-US" sz="3200" dirty="0"/>
              <a:t>you know these things, blessed are you if you do </a:t>
            </a:r>
            <a:r>
              <a:rPr lang="en-US" sz="3200" dirty="0" smtClean="0"/>
              <a:t>them” (Jn. 13:17)</a:t>
            </a:r>
          </a:p>
          <a:p>
            <a:r>
              <a:rPr lang="en-US" sz="3600" dirty="0" smtClean="0"/>
              <a:t>Rock solid permanency!</a:t>
            </a:r>
          </a:p>
          <a:p>
            <a:pPr lvl="1"/>
            <a:r>
              <a:rPr lang="en-US" sz="3200" dirty="0" smtClean="0"/>
              <a:t>“For </a:t>
            </a:r>
            <a:r>
              <a:rPr lang="en-US" sz="3200" dirty="0"/>
              <a:t>all that is in the world—the lust of the flesh, the lust of the eyes, and the pride of life—is not of the Father but is of the </a:t>
            </a:r>
            <a:r>
              <a:rPr lang="en-US" sz="3200" dirty="0" smtClean="0"/>
              <a:t>world. And </a:t>
            </a:r>
            <a:r>
              <a:rPr lang="en-US" sz="3200" dirty="0"/>
              <a:t>the world is passing away, and the lust of it; </a:t>
            </a:r>
            <a:r>
              <a:rPr lang="en-US" sz="3200" b="1" dirty="0">
                <a:solidFill>
                  <a:schemeClr val="accent5"/>
                </a:solidFill>
                <a:effectLst>
                  <a:outerShdw blurRad="38100" dist="38100" dir="2700000" algn="tl">
                    <a:srgbClr val="000000">
                      <a:alpha val="43137"/>
                    </a:srgbClr>
                  </a:outerShdw>
                </a:effectLst>
              </a:rPr>
              <a:t>but</a:t>
            </a:r>
            <a:r>
              <a:rPr lang="en-US" sz="3200" dirty="0"/>
              <a:t> he who does the will of God abides </a:t>
            </a:r>
            <a:r>
              <a:rPr lang="en-US" sz="3200" dirty="0" smtClean="0"/>
              <a:t>forever” (1 Jn. 2:16, 17)</a:t>
            </a:r>
          </a:p>
          <a:p>
            <a:pPr lvl="1"/>
            <a:r>
              <a:rPr lang="en-US" sz="3200" b="1" dirty="0" smtClean="0">
                <a:solidFill>
                  <a:srgbClr val="FFFF00"/>
                </a:solidFill>
                <a:effectLst>
                  <a:outerShdw blurRad="38100" dist="38100" dir="2700000" algn="tl">
                    <a:srgbClr val="000000">
                      <a:alpha val="43137"/>
                    </a:srgbClr>
                  </a:outerShdw>
                </a:effectLst>
              </a:rPr>
              <a:t>Why does he abide forever?</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8405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additive="base">
                                        <p:cTn id="11" dur="1250" fill="hold"/>
                                        <p:tgtEl>
                                          <p:spTgt spid="9219"/>
                                        </p:tgtEl>
                                        <p:attrNameLst>
                                          <p:attrName>ppt_x</p:attrName>
                                        </p:attrNameLst>
                                      </p:cBhvr>
                                      <p:tavLst>
                                        <p:tav tm="0">
                                          <p:val>
                                            <p:strVal val="1+#ppt_w/2"/>
                                          </p:val>
                                        </p:tav>
                                        <p:tav tm="100000">
                                          <p:val>
                                            <p:strVal val="#ppt_x"/>
                                          </p:val>
                                        </p:tav>
                                      </p:tavLst>
                                    </p:anim>
                                    <p:anim calcmode="lin" valueType="num">
                                      <p:cBhvr additive="base">
                                        <p:cTn id="12" dur="1250" fill="hold"/>
                                        <p:tgtEl>
                                          <p:spTgt spid="9219"/>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6" presetClass="emph" presetSubtype="0" fill="hold" nodeType="afterEffect">
                                  <p:stCondLst>
                                    <p:cond delay="0"/>
                                  </p:stCondLst>
                                  <p:childTnLst>
                                    <p:animEffect transition="out" filter="fade">
                                      <p:cBhvr>
                                        <p:cTn id="15" dur="750" tmFilter="0, 0; .2, .5; .8, .5; 1, 0"/>
                                        <p:tgtEl>
                                          <p:spTgt spid="3">
                                            <p:txEl>
                                              <p:pRg st="2" end="2"/>
                                            </p:txEl>
                                          </p:spTgt>
                                        </p:tgtEl>
                                      </p:cBhvr>
                                    </p:animEffect>
                                    <p:animScale>
                                      <p:cBhvr>
                                        <p:cTn id="16" dur="375" autoRev="1" fill="hold"/>
                                        <p:tgtEl>
                                          <p:spTgt spid="3">
                                            <p:txEl>
                                              <p:pRg st="2" end="2"/>
                                            </p:txEl>
                                          </p:spTgt>
                                        </p:tgtEl>
                                      </p:cBhvr>
                                      <p:by x="105000" y="105000"/>
                                    </p:animScale>
                                  </p:childTnLst>
                                </p:cTn>
                              </p:par>
                            </p:childTnLst>
                          </p:cTn>
                        </p:par>
                        <p:par>
                          <p:cTn id="17" fill="hold">
                            <p:stCondLst>
                              <p:cond delay="2000"/>
                            </p:stCondLst>
                            <p:childTnLst>
                              <p:par>
                                <p:cTn id="18" presetID="10" presetClass="entr" presetSubtype="0" fill="hold" nodeType="afterEffect">
                                  <p:stCondLst>
                                    <p:cond delay="10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3500"/>
                            </p:stCondLst>
                            <p:childTnLst>
                              <p:par>
                                <p:cTn id="22" presetID="1"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500"/>
                            </p:stCondLst>
                            <p:childTnLst>
                              <p:par>
                                <p:cTn id="30" presetID="42" presetClass="path" presetSubtype="0" accel="50000" decel="50000" fill="hold" nodeType="afterEffect">
                                  <p:stCondLst>
                                    <p:cond delay="250"/>
                                  </p:stCondLst>
                                  <p:childTnLst>
                                    <p:animMotion origin="layout" path="M 0 -1.48148E-6 L 0 0.46783 " pathEditMode="relative" rAng="0" ptsTypes="AA">
                                      <p:cBhvr>
                                        <p:cTn id="31" dur="2000" fill="hold"/>
                                        <p:tgtEl>
                                          <p:spTgt spid="6"/>
                                        </p:tgtEl>
                                        <p:attrNameLst>
                                          <p:attrName>ppt_x</p:attrName>
                                          <p:attrName>ppt_y</p:attrName>
                                        </p:attrNameLst>
                                      </p:cBhvr>
                                      <p:rCtr x="0" y="2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Night  Blue clouds template Segoe_TP10286766">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TS010286766</Template>
  <TotalTime>1332</TotalTime>
  <Words>2508</Words>
  <Application>Microsoft Office PowerPoint</Application>
  <PresentationFormat>On-screen Show (4:3)</PresentationFormat>
  <Paragraphs>179</Paragraphs>
  <Slides>26</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Courier New</vt:lpstr>
      <vt:lpstr>Segoe</vt:lpstr>
      <vt:lpstr>Calibri</vt:lpstr>
      <vt:lpstr>Wingdings</vt:lpstr>
      <vt:lpstr>Aharoni</vt:lpstr>
      <vt:lpstr>Arial Black</vt:lpstr>
      <vt:lpstr>1_Night  Blue clouds template Segoe_TP10286766</vt:lpstr>
      <vt:lpstr>White with Courier font for code slides</vt:lpstr>
      <vt:lpstr>A Stormproof RELIGION</vt:lpstr>
      <vt:lpstr>In The Storms Of Life</vt:lpstr>
      <vt:lpstr>Building A Stormproof House</vt:lpstr>
      <vt:lpstr>WHAT IS THE DIFFERENCE?</vt:lpstr>
      <vt:lpstr>Facts From The Lord’s Teaching</vt:lpstr>
      <vt:lpstr>Facts From The Lord’s Teaching</vt:lpstr>
      <vt:lpstr>Previous To The Lord’s Storm Message (Matt. 7:21-23)</vt:lpstr>
      <vt:lpstr>Previous To The Lord’s Storm Message (Matt. 7:21-23)</vt:lpstr>
      <vt:lpstr>Obedience</vt:lpstr>
      <vt:lpstr>Abiding Forever?</vt:lpstr>
      <vt:lpstr>Abiding Forever?</vt:lpstr>
      <vt:lpstr>Abiding Forever?</vt:lpstr>
      <vt:lpstr>Abiding Forever?</vt:lpstr>
      <vt:lpstr>Abiding Forever?</vt:lpstr>
      <vt:lpstr>What Do We See When We See The PATIENCE OF THE SAINTS (14:12, 13)?</vt:lpstr>
      <vt:lpstr>Some Storms To Build Against</vt:lpstr>
      <vt:lpstr>Some Storms To Build Against</vt:lpstr>
      <vt:lpstr>Some Storms To Build Against</vt:lpstr>
      <vt:lpstr>Some Storms To Build Against</vt:lpstr>
      <vt:lpstr>Some Storms To Build Against</vt:lpstr>
      <vt:lpstr>Some Storms To Build Against</vt:lpstr>
      <vt:lpstr>Some Storms To Build Against</vt:lpstr>
      <vt:lpstr>Some Storms To Build Against</vt:lpstr>
      <vt:lpstr>Some Storms To Build Against</vt:lpstr>
      <vt:lpstr>Some Storms To Build Against</vt:lpstr>
      <vt:lpstr>WILL YOU BEGIN BUILDING A STORMPROOF RELIGION TODAY?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46</cp:revision>
  <dcterms:created xsi:type="dcterms:W3CDTF">2013-06-07T05:14:30Z</dcterms:created>
  <dcterms:modified xsi:type="dcterms:W3CDTF">2013-06-08T22:28:02Z</dcterms:modified>
</cp:coreProperties>
</file>